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246888"/>
            <a:ext cx="8324088" cy="12374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239268" y="60960"/>
            <a:ext cx="8775192" cy="17617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1147" y="-126364"/>
            <a:ext cx="8261705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0716" y="2763686"/>
            <a:ext cx="6322567" cy="2269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7.png"/><Relationship Id="rId3" Type="http://schemas.openxmlformats.org/officeDocument/2006/relationships/image" Target="../media/image88.png"/><Relationship Id="rId4" Type="http://schemas.openxmlformats.org/officeDocument/2006/relationships/image" Target="../media/image89.png"/><Relationship Id="rId5" Type="http://schemas.openxmlformats.org/officeDocument/2006/relationships/image" Target="../media/image90.png"/><Relationship Id="rId6" Type="http://schemas.openxmlformats.org/officeDocument/2006/relationships/image" Target="../media/image91.png"/><Relationship Id="rId7" Type="http://schemas.openxmlformats.org/officeDocument/2006/relationships/image" Target="../media/image92.png"/><Relationship Id="rId8" Type="http://schemas.openxmlformats.org/officeDocument/2006/relationships/image" Target="../media/image93.png"/><Relationship Id="rId9" Type="http://schemas.openxmlformats.org/officeDocument/2006/relationships/image" Target="../media/image94.png"/><Relationship Id="rId10" Type="http://schemas.openxmlformats.org/officeDocument/2006/relationships/image" Target="../media/image95.png"/><Relationship Id="rId11" Type="http://schemas.openxmlformats.org/officeDocument/2006/relationships/image" Target="../media/image96.png"/><Relationship Id="rId12" Type="http://schemas.openxmlformats.org/officeDocument/2006/relationships/image" Target="../media/image97.png"/><Relationship Id="rId13" Type="http://schemas.openxmlformats.org/officeDocument/2006/relationships/image" Target="../media/image98.png"/><Relationship Id="rId14" Type="http://schemas.openxmlformats.org/officeDocument/2006/relationships/image" Target="../media/image99.png"/><Relationship Id="rId15" Type="http://schemas.openxmlformats.org/officeDocument/2006/relationships/image" Target="../media/image100.png"/><Relationship Id="rId16" Type="http://schemas.openxmlformats.org/officeDocument/2006/relationships/image" Target="../media/image101.png"/><Relationship Id="rId17" Type="http://schemas.openxmlformats.org/officeDocument/2006/relationships/image" Target="../media/image102.png"/><Relationship Id="rId18" Type="http://schemas.openxmlformats.org/officeDocument/2006/relationships/image" Target="../media/image103.png"/><Relationship Id="rId19" Type="http://schemas.openxmlformats.org/officeDocument/2006/relationships/image" Target="../media/image104.png"/><Relationship Id="rId20" Type="http://schemas.openxmlformats.org/officeDocument/2006/relationships/image" Target="../media/image105.png"/><Relationship Id="rId21" Type="http://schemas.openxmlformats.org/officeDocument/2006/relationships/image" Target="../media/image106.png"/><Relationship Id="rId22" Type="http://schemas.openxmlformats.org/officeDocument/2006/relationships/image" Target="../media/image107.png"/><Relationship Id="rId23" Type="http://schemas.openxmlformats.org/officeDocument/2006/relationships/image" Target="../media/image108.png"/><Relationship Id="rId24" Type="http://schemas.openxmlformats.org/officeDocument/2006/relationships/image" Target="../media/image109.png"/><Relationship Id="rId25" Type="http://schemas.openxmlformats.org/officeDocument/2006/relationships/image" Target="../media/image110.png"/><Relationship Id="rId26" Type="http://schemas.openxmlformats.org/officeDocument/2006/relationships/image" Target="../media/image111.png"/><Relationship Id="rId27" Type="http://schemas.openxmlformats.org/officeDocument/2006/relationships/image" Target="../media/image112.png"/><Relationship Id="rId28" Type="http://schemas.openxmlformats.org/officeDocument/2006/relationships/image" Target="../media/image113.png"/><Relationship Id="rId29" Type="http://schemas.openxmlformats.org/officeDocument/2006/relationships/image" Target="../media/image114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7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7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7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7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0" Type="http://schemas.openxmlformats.org/officeDocument/2006/relationships/image" Target="../media/image15.png"/><Relationship Id="rId11" Type="http://schemas.openxmlformats.org/officeDocument/2006/relationships/image" Target="../media/image16.png"/><Relationship Id="rId12" Type="http://schemas.openxmlformats.org/officeDocument/2006/relationships/image" Target="../media/image17.png"/><Relationship Id="rId13" Type="http://schemas.openxmlformats.org/officeDocument/2006/relationships/image" Target="../media/image18.png"/><Relationship Id="rId14" Type="http://schemas.openxmlformats.org/officeDocument/2006/relationships/image" Target="../media/image19.png"/><Relationship Id="rId15" Type="http://schemas.openxmlformats.org/officeDocument/2006/relationships/image" Target="../media/image20.png"/><Relationship Id="rId16" Type="http://schemas.openxmlformats.org/officeDocument/2006/relationships/image" Target="../media/image21.png"/><Relationship Id="rId17" Type="http://schemas.openxmlformats.org/officeDocument/2006/relationships/image" Target="../media/image22.png"/><Relationship Id="rId18" Type="http://schemas.openxmlformats.org/officeDocument/2006/relationships/image" Target="../media/image23.png"/><Relationship Id="rId19" Type="http://schemas.openxmlformats.org/officeDocument/2006/relationships/image" Target="../media/image24.png"/><Relationship Id="rId20" Type="http://schemas.openxmlformats.org/officeDocument/2006/relationships/image" Target="../media/image25.png"/><Relationship Id="rId21" Type="http://schemas.openxmlformats.org/officeDocument/2006/relationships/image" Target="../media/image26.png"/><Relationship Id="rId22" Type="http://schemas.openxmlformats.org/officeDocument/2006/relationships/image" Target="../media/image27.png"/><Relationship Id="rId23" Type="http://schemas.openxmlformats.org/officeDocument/2006/relationships/image" Target="../media/image28.png"/><Relationship Id="rId24" Type="http://schemas.openxmlformats.org/officeDocument/2006/relationships/image" Target="../media/image29.png"/><Relationship Id="rId25" Type="http://schemas.openxmlformats.org/officeDocument/2006/relationships/image" Target="../media/image30.png"/><Relationship Id="rId26" Type="http://schemas.openxmlformats.org/officeDocument/2006/relationships/image" Target="../media/image31.png"/><Relationship Id="rId27" Type="http://schemas.openxmlformats.org/officeDocument/2006/relationships/image" Target="../media/image32.png"/><Relationship Id="rId28" Type="http://schemas.openxmlformats.org/officeDocument/2006/relationships/image" Target="../media/image33.png"/><Relationship Id="rId29" Type="http://schemas.openxmlformats.org/officeDocument/2006/relationships/image" Target="../media/image34.png"/><Relationship Id="rId30" Type="http://schemas.openxmlformats.org/officeDocument/2006/relationships/image" Target="../media/image35.png"/><Relationship Id="rId31" Type="http://schemas.openxmlformats.org/officeDocument/2006/relationships/image" Target="../media/image36.png"/><Relationship Id="rId32" Type="http://schemas.openxmlformats.org/officeDocument/2006/relationships/image" Target="../media/image37.png"/><Relationship Id="rId33" Type="http://schemas.openxmlformats.org/officeDocument/2006/relationships/image" Target="../media/image38.png"/><Relationship Id="rId34" Type="http://schemas.openxmlformats.org/officeDocument/2006/relationships/image" Target="../media/image39.png"/><Relationship Id="rId35" Type="http://schemas.openxmlformats.org/officeDocument/2006/relationships/image" Target="../media/image40.png"/><Relationship Id="rId36" Type="http://schemas.openxmlformats.org/officeDocument/2006/relationships/image" Target="../media/image41.png"/><Relationship Id="rId37" Type="http://schemas.openxmlformats.org/officeDocument/2006/relationships/image" Target="../media/image42.png"/><Relationship Id="rId38" Type="http://schemas.openxmlformats.org/officeDocument/2006/relationships/image" Target="../media/image43.png"/><Relationship Id="rId39" Type="http://schemas.openxmlformats.org/officeDocument/2006/relationships/image" Target="../media/image44.png"/><Relationship Id="rId40" Type="http://schemas.openxmlformats.org/officeDocument/2006/relationships/image" Target="../media/image45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6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7.png"/><Relationship Id="rId3" Type="http://schemas.openxmlformats.org/officeDocument/2006/relationships/image" Target="../media/image48.png"/><Relationship Id="rId4" Type="http://schemas.openxmlformats.org/officeDocument/2006/relationships/image" Target="../media/image49.png"/><Relationship Id="rId5" Type="http://schemas.openxmlformats.org/officeDocument/2006/relationships/image" Target="../media/image50.png"/><Relationship Id="rId6" Type="http://schemas.openxmlformats.org/officeDocument/2006/relationships/image" Target="../media/image51.png"/><Relationship Id="rId7" Type="http://schemas.openxmlformats.org/officeDocument/2006/relationships/image" Target="../media/image52.png"/><Relationship Id="rId8" Type="http://schemas.openxmlformats.org/officeDocument/2006/relationships/image" Target="../media/image53.png"/><Relationship Id="rId9" Type="http://schemas.openxmlformats.org/officeDocument/2006/relationships/image" Target="../media/image54.png"/><Relationship Id="rId10" Type="http://schemas.openxmlformats.org/officeDocument/2006/relationships/image" Target="../media/image55.png"/><Relationship Id="rId11" Type="http://schemas.openxmlformats.org/officeDocument/2006/relationships/image" Target="../media/image56.png"/><Relationship Id="rId12" Type="http://schemas.openxmlformats.org/officeDocument/2006/relationships/image" Target="../media/image57.png"/><Relationship Id="rId13" Type="http://schemas.openxmlformats.org/officeDocument/2006/relationships/image" Target="../media/image58.png"/><Relationship Id="rId14" Type="http://schemas.openxmlformats.org/officeDocument/2006/relationships/image" Target="../media/image59.png"/><Relationship Id="rId15" Type="http://schemas.openxmlformats.org/officeDocument/2006/relationships/image" Target="../media/image60.png"/><Relationship Id="rId16" Type="http://schemas.openxmlformats.org/officeDocument/2006/relationships/image" Target="../media/image61.png"/><Relationship Id="rId17" Type="http://schemas.openxmlformats.org/officeDocument/2006/relationships/image" Target="../media/image62.png"/><Relationship Id="rId18" Type="http://schemas.openxmlformats.org/officeDocument/2006/relationships/image" Target="../media/image63.png"/><Relationship Id="rId19" Type="http://schemas.openxmlformats.org/officeDocument/2006/relationships/image" Target="../media/image64.png"/><Relationship Id="rId20" Type="http://schemas.openxmlformats.org/officeDocument/2006/relationships/image" Target="../media/image65.png"/><Relationship Id="rId21" Type="http://schemas.openxmlformats.org/officeDocument/2006/relationships/image" Target="../media/image66.png"/><Relationship Id="rId22" Type="http://schemas.openxmlformats.org/officeDocument/2006/relationships/image" Target="../media/image67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8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8.png"/><Relationship Id="rId3" Type="http://schemas.openxmlformats.org/officeDocument/2006/relationships/image" Target="../media/image69.png"/><Relationship Id="rId4" Type="http://schemas.openxmlformats.org/officeDocument/2006/relationships/image" Target="../media/image70.png"/><Relationship Id="rId5" Type="http://schemas.openxmlformats.org/officeDocument/2006/relationships/image" Target="../media/image71.png"/><Relationship Id="rId6" Type="http://schemas.openxmlformats.org/officeDocument/2006/relationships/image" Target="../media/image72.png"/><Relationship Id="rId7" Type="http://schemas.openxmlformats.org/officeDocument/2006/relationships/image" Target="../media/image73.png"/><Relationship Id="rId8" Type="http://schemas.openxmlformats.org/officeDocument/2006/relationships/image" Target="../media/image74.png"/><Relationship Id="rId9" Type="http://schemas.openxmlformats.org/officeDocument/2006/relationships/image" Target="../media/image75.png"/><Relationship Id="rId10" Type="http://schemas.openxmlformats.org/officeDocument/2006/relationships/image" Target="../media/image76.png"/><Relationship Id="rId11" Type="http://schemas.openxmlformats.org/officeDocument/2006/relationships/image" Target="../media/image77.png"/><Relationship Id="rId12" Type="http://schemas.openxmlformats.org/officeDocument/2006/relationships/image" Target="../media/image78.png"/><Relationship Id="rId13" Type="http://schemas.openxmlformats.org/officeDocument/2006/relationships/image" Target="../media/image79.png"/><Relationship Id="rId14" Type="http://schemas.openxmlformats.org/officeDocument/2006/relationships/image" Target="../media/image80.png"/><Relationship Id="rId15" Type="http://schemas.openxmlformats.org/officeDocument/2006/relationships/image" Target="../media/image81.png"/><Relationship Id="rId16" Type="http://schemas.openxmlformats.org/officeDocument/2006/relationships/image" Target="../media/image82.png"/><Relationship Id="rId17" Type="http://schemas.openxmlformats.org/officeDocument/2006/relationships/image" Target="../media/image83.png"/><Relationship Id="rId18" Type="http://schemas.openxmlformats.org/officeDocument/2006/relationships/image" Target="../media/image84.png"/><Relationship Id="rId19" Type="http://schemas.openxmlformats.org/officeDocument/2006/relationships/image" Target="../media/image85.png"/><Relationship Id="rId20" Type="http://schemas.openxmlformats.org/officeDocument/2006/relationships/image" Target="../media/image86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449580"/>
            <a:ext cx="7866888" cy="15651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37031" y="350520"/>
            <a:ext cx="7847076" cy="19293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11555" y="476630"/>
            <a:ext cx="7772400" cy="14700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11555" y="476630"/>
            <a:ext cx="7772400" cy="1470025"/>
          </a:xfrm>
          <a:prstGeom prst="rect"/>
          <a:ln w="9525">
            <a:solidFill>
              <a:srgbClr val="BD4A47"/>
            </a:solidFill>
          </a:ln>
        </p:spPr>
        <p:txBody>
          <a:bodyPr wrap="square" lIns="0" tIns="28575" rIns="0" bIns="0" rtlCol="0" vert="horz">
            <a:spAutoFit/>
          </a:bodyPr>
          <a:lstStyle/>
          <a:p>
            <a:pPr marL="402590" marR="398780" indent="557530">
              <a:lnSpc>
                <a:spcPct val="100000"/>
              </a:lnSpc>
              <a:spcBef>
                <a:spcPts val="225"/>
              </a:spcBef>
            </a:pPr>
            <a:r>
              <a:rPr dirty="0" sz="4400" spc="-15"/>
              <a:t>Lecture six(Reflection </a:t>
            </a:r>
            <a:r>
              <a:rPr dirty="0" sz="4400"/>
              <a:t>and  </a:t>
            </a:r>
            <a:r>
              <a:rPr dirty="0" sz="4400" spc="-20"/>
              <a:t>refraction at </a:t>
            </a:r>
            <a:r>
              <a:rPr dirty="0" sz="4400" spc="-10"/>
              <a:t>spherical</a:t>
            </a:r>
            <a:r>
              <a:rPr dirty="0" sz="4400" spc="20"/>
              <a:t> </a:t>
            </a:r>
            <a:r>
              <a:rPr dirty="0" sz="4400" spc="-10"/>
              <a:t>surfaces</a:t>
            </a:r>
            <a:endParaRPr sz="4400"/>
          </a:p>
        </p:txBody>
      </p:sp>
      <p:sp>
        <p:nvSpPr>
          <p:cNvPr id="6" name="object 6"/>
          <p:cNvSpPr txBox="1"/>
          <p:nvPr/>
        </p:nvSpPr>
        <p:spPr>
          <a:xfrm>
            <a:off x="1410716" y="2763686"/>
            <a:ext cx="5994400" cy="22694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981710" marR="974725">
              <a:lnSpc>
                <a:spcPct val="120000"/>
              </a:lnSpc>
              <a:spcBef>
                <a:spcPts val="100"/>
              </a:spcBef>
            </a:pPr>
            <a:r>
              <a:rPr dirty="0" sz="3200" spc="-114">
                <a:latin typeface="Calibri"/>
                <a:cs typeface="Calibri"/>
              </a:rPr>
              <a:t>Dr. </a:t>
            </a:r>
            <a:r>
              <a:rPr dirty="0" sz="3200" spc="-5">
                <a:latin typeface="Calibri"/>
                <a:cs typeface="Calibri"/>
              </a:rPr>
              <a:t>Sabah </a:t>
            </a:r>
            <a:r>
              <a:rPr dirty="0" sz="3200" spc="-10">
                <a:latin typeface="Calibri"/>
                <a:cs typeface="Calibri"/>
              </a:rPr>
              <a:t>Ibrahim </a:t>
            </a:r>
            <a:r>
              <a:rPr dirty="0" sz="3200" spc="-5">
                <a:latin typeface="Calibri"/>
                <a:cs typeface="Calibri"/>
              </a:rPr>
              <a:t>Abbas  </a:t>
            </a:r>
            <a:r>
              <a:rPr dirty="0" sz="3200" spc="-10">
                <a:latin typeface="Calibri"/>
                <a:cs typeface="Calibri"/>
              </a:rPr>
              <a:t>Al-Karkh</a:t>
            </a:r>
            <a:r>
              <a:rPr dirty="0" sz="3200" spc="-15">
                <a:latin typeface="Calibri"/>
                <a:cs typeface="Calibri"/>
              </a:rPr>
              <a:t> University</a:t>
            </a:r>
            <a:endParaRPr sz="3200">
              <a:latin typeface="Calibri"/>
              <a:cs typeface="Calibri"/>
            </a:endParaRPr>
          </a:p>
          <a:p>
            <a:pPr algn="ctr" marL="12700" marR="5080">
              <a:lnSpc>
                <a:spcPct val="100000"/>
              </a:lnSpc>
              <a:spcBef>
                <a:spcPts val="770"/>
              </a:spcBef>
            </a:pPr>
            <a:r>
              <a:rPr dirty="0" sz="3200" spc="-10">
                <a:latin typeface="Calibri"/>
                <a:cs typeface="Calibri"/>
              </a:rPr>
              <a:t>college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5">
                <a:latin typeface="Calibri"/>
                <a:cs typeface="Calibri"/>
              </a:rPr>
              <a:t>Sciences –Medical</a:t>
            </a:r>
            <a:r>
              <a:rPr dirty="0" sz="3200" spc="-6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physics  </a:t>
            </a:r>
            <a:r>
              <a:rPr dirty="0" sz="3200" spc="-10">
                <a:latin typeface="Calibri"/>
                <a:cs typeface="Calibri"/>
              </a:rPr>
              <a:t>department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51300" y="3068422"/>
            <a:ext cx="243204" cy="2593340"/>
          </a:xfrm>
          <a:custGeom>
            <a:avLst/>
            <a:gdLst/>
            <a:ahLst/>
            <a:cxnLst/>
            <a:rect l="l" t="t" r="r" b="b"/>
            <a:pathLst>
              <a:path w="243204" h="2593340">
                <a:moveTo>
                  <a:pt x="243207" y="2593246"/>
                </a:moveTo>
                <a:lnTo>
                  <a:pt x="212642" y="2544807"/>
                </a:lnTo>
                <a:lnTo>
                  <a:pt x="183821" y="2487601"/>
                </a:lnTo>
                <a:lnTo>
                  <a:pt x="156817" y="2422212"/>
                </a:lnTo>
                <a:lnTo>
                  <a:pt x="131700" y="2349224"/>
                </a:lnTo>
                <a:lnTo>
                  <a:pt x="119873" y="2310062"/>
                </a:lnTo>
                <a:lnTo>
                  <a:pt x="108544" y="2269220"/>
                </a:lnTo>
                <a:lnTo>
                  <a:pt x="97723" y="2226770"/>
                </a:lnTo>
                <a:lnTo>
                  <a:pt x="87419" y="2182785"/>
                </a:lnTo>
                <a:lnTo>
                  <a:pt x="77640" y="2137338"/>
                </a:lnTo>
                <a:lnTo>
                  <a:pt x="68396" y="2090503"/>
                </a:lnTo>
                <a:lnTo>
                  <a:pt x="59696" y="2042351"/>
                </a:lnTo>
                <a:lnTo>
                  <a:pt x="51549" y="1992957"/>
                </a:lnTo>
                <a:lnTo>
                  <a:pt x="43963" y="1942392"/>
                </a:lnTo>
                <a:lnTo>
                  <a:pt x="36948" y="1890731"/>
                </a:lnTo>
                <a:lnTo>
                  <a:pt x="30512" y="1838046"/>
                </a:lnTo>
                <a:lnTo>
                  <a:pt x="24665" y="1784410"/>
                </a:lnTo>
                <a:lnTo>
                  <a:pt x="19415" y="1729896"/>
                </a:lnTo>
                <a:lnTo>
                  <a:pt x="14772" y="1674577"/>
                </a:lnTo>
                <a:lnTo>
                  <a:pt x="10744" y="1618526"/>
                </a:lnTo>
                <a:lnTo>
                  <a:pt x="7340" y="1561817"/>
                </a:lnTo>
                <a:lnTo>
                  <a:pt x="4569" y="1504521"/>
                </a:lnTo>
                <a:lnTo>
                  <a:pt x="2441" y="1446712"/>
                </a:lnTo>
                <a:lnTo>
                  <a:pt x="964" y="1388464"/>
                </a:lnTo>
                <a:lnTo>
                  <a:pt x="147" y="1329848"/>
                </a:lnTo>
                <a:lnTo>
                  <a:pt x="0" y="1270938"/>
                </a:lnTo>
                <a:lnTo>
                  <a:pt x="530" y="1211808"/>
                </a:lnTo>
                <a:lnTo>
                  <a:pt x="1747" y="1152529"/>
                </a:lnTo>
                <a:lnTo>
                  <a:pt x="3660" y="1093175"/>
                </a:lnTo>
                <a:lnTo>
                  <a:pt x="6279" y="1033820"/>
                </a:lnTo>
                <a:lnTo>
                  <a:pt x="9611" y="974535"/>
                </a:lnTo>
                <a:lnTo>
                  <a:pt x="13666" y="915394"/>
                </a:lnTo>
                <a:lnTo>
                  <a:pt x="18452" y="856470"/>
                </a:lnTo>
                <a:lnTo>
                  <a:pt x="23980" y="797837"/>
                </a:lnTo>
                <a:lnTo>
                  <a:pt x="31248" y="730997"/>
                </a:lnTo>
                <a:lnTo>
                  <a:pt x="39390" y="665953"/>
                </a:lnTo>
                <a:lnTo>
                  <a:pt x="48379" y="602803"/>
                </a:lnTo>
                <a:lnTo>
                  <a:pt x="58190" y="541649"/>
                </a:lnTo>
                <a:lnTo>
                  <a:pt x="68797" y="482591"/>
                </a:lnTo>
                <a:lnTo>
                  <a:pt x="80176" y="425729"/>
                </a:lnTo>
                <a:lnTo>
                  <a:pt x="92299" y="371164"/>
                </a:lnTo>
                <a:lnTo>
                  <a:pt x="105142" y="318996"/>
                </a:lnTo>
                <a:lnTo>
                  <a:pt x="118679" y="269326"/>
                </a:lnTo>
                <a:lnTo>
                  <a:pt x="132885" y="222254"/>
                </a:lnTo>
                <a:lnTo>
                  <a:pt x="147733" y="177880"/>
                </a:lnTo>
                <a:lnTo>
                  <a:pt x="163199" y="136304"/>
                </a:lnTo>
                <a:lnTo>
                  <a:pt x="179256" y="97628"/>
                </a:lnTo>
                <a:lnTo>
                  <a:pt x="195879" y="61952"/>
                </a:lnTo>
                <a:lnTo>
                  <a:pt x="213042" y="29375"/>
                </a:lnTo>
                <a:lnTo>
                  <a:pt x="230721" y="0"/>
                </a:lnTo>
              </a:path>
            </a:pathLst>
          </a:custGeom>
          <a:ln w="1337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63863" y="4356320"/>
            <a:ext cx="7027545" cy="0"/>
          </a:xfrm>
          <a:custGeom>
            <a:avLst/>
            <a:gdLst/>
            <a:ahLst/>
            <a:cxnLst/>
            <a:rect l="l" t="t" r="r" b="b"/>
            <a:pathLst>
              <a:path w="7027545" h="0">
                <a:moveTo>
                  <a:pt x="0" y="0"/>
                </a:moveTo>
                <a:lnTo>
                  <a:pt x="7027218" y="0"/>
                </a:lnTo>
              </a:path>
            </a:pathLst>
          </a:custGeom>
          <a:ln w="178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029080" y="2807402"/>
            <a:ext cx="51435" cy="3138170"/>
          </a:xfrm>
          <a:custGeom>
            <a:avLst/>
            <a:gdLst/>
            <a:ahLst/>
            <a:cxnLst/>
            <a:rect l="l" t="t" r="r" b="b"/>
            <a:pathLst>
              <a:path w="51435" h="3138170">
                <a:moveTo>
                  <a:pt x="0" y="0"/>
                </a:moveTo>
                <a:lnTo>
                  <a:pt x="50837" y="3138081"/>
                </a:lnTo>
              </a:path>
            </a:pathLst>
          </a:custGeom>
          <a:ln w="1337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919961" y="4294806"/>
            <a:ext cx="98967" cy="9892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934964" y="3280834"/>
            <a:ext cx="3115945" cy="1073785"/>
          </a:xfrm>
          <a:custGeom>
            <a:avLst/>
            <a:gdLst/>
            <a:ahLst/>
            <a:cxnLst/>
            <a:rect l="l" t="t" r="r" b="b"/>
            <a:pathLst>
              <a:path w="3115945" h="1073785">
                <a:moveTo>
                  <a:pt x="3064503" y="37032"/>
                </a:moveTo>
                <a:lnTo>
                  <a:pt x="0" y="1056417"/>
                </a:lnTo>
                <a:lnTo>
                  <a:pt x="5636" y="1073296"/>
                </a:lnTo>
                <a:lnTo>
                  <a:pt x="3070486" y="53796"/>
                </a:lnTo>
                <a:lnTo>
                  <a:pt x="3082035" y="40686"/>
                </a:lnTo>
                <a:lnTo>
                  <a:pt x="3064503" y="37032"/>
                </a:lnTo>
                <a:close/>
              </a:path>
              <a:path w="3115945" h="1073785">
                <a:moveTo>
                  <a:pt x="3101042" y="26529"/>
                </a:moveTo>
                <a:lnTo>
                  <a:pt x="3096078" y="26529"/>
                </a:lnTo>
                <a:lnTo>
                  <a:pt x="3101608" y="43443"/>
                </a:lnTo>
                <a:lnTo>
                  <a:pt x="3070486" y="53796"/>
                </a:lnTo>
                <a:lnTo>
                  <a:pt x="3010278" y="122141"/>
                </a:lnTo>
                <a:lnTo>
                  <a:pt x="3007068" y="125702"/>
                </a:lnTo>
                <a:lnTo>
                  <a:pt x="3007424" y="131400"/>
                </a:lnTo>
                <a:lnTo>
                  <a:pt x="3014738" y="137987"/>
                </a:lnTo>
                <a:lnTo>
                  <a:pt x="3020446" y="137453"/>
                </a:lnTo>
                <a:lnTo>
                  <a:pt x="3023657" y="133892"/>
                </a:lnTo>
                <a:lnTo>
                  <a:pt x="3115522" y="29556"/>
                </a:lnTo>
                <a:lnTo>
                  <a:pt x="3101042" y="26529"/>
                </a:lnTo>
                <a:close/>
              </a:path>
              <a:path w="3115945" h="1073785">
                <a:moveTo>
                  <a:pt x="3082035" y="40686"/>
                </a:moveTo>
                <a:lnTo>
                  <a:pt x="3070486" y="53796"/>
                </a:lnTo>
                <a:lnTo>
                  <a:pt x="3100538" y="43800"/>
                </a:lnTo>
                <a:lnTo>
                  <a:pt x="3096970" y="43800"/>
                </a:lnTo>
                <a:lnTo>
                  <a:pt x="3082035" y="40686"/>
                </a:lnTo>
                <a:close/>
              </a:path>
              <a:path w="3115945" h="1073785">
                <a:moveTo>
                  <a:pt x="3092154" y="29200"/>
                </a:moveTo>
                <a:lnTo>
                  <a:pt x="3082035" y="40686"/>
                </a:lnTo>
                <a:lnTo>
                  <a:pt x="3096970" y="43800"/>
                </a:lnTo>
                <a:lnTo>
                  <a:pt x="3092154" y="29200"/>
                </a:lnTo>
                <a:close/>
              </a:path>
              <a:path w="3115945" h="1073785">
                <a:moveTo>
                  <a:pt x="3096952" y="29200"/>
                </a:moveTo>
                <a:lnTo>
                  <a:pt x="3092154" y="29200"/>
                </a:lnTo>
                <a:lnTo>
                  <a:pt x="3096970" y="43800"/>
                </a:lnTo>
                <a:lnTo>
                  <a:pt x="3100538" y="43800"/>
                </a:lnTo>
                <a:lnTo>
                  <a:pt x="3101608" y="43443"/>
                </a:lnTo>
                <a:lnTo>
                  <a:pt x="3096952" y="29200"/>
                </a:lnTo>
                <a:close/>
              </a:path>
              <a:path w="3115945" h="1073785">
                <a:moveTo>
                  <a:pt x="3096078" y="26529"/>
                </a:moveTo>
                <a:lnTo>
                  <a:pt x="3064503" y="37032"/>
                </a:lnTo>
                <a:lnTo>
                  <a:pt x="3082035" y="40686"/>
                </a:lnTo>
                <a:lnTo>
                  <a:pt x="3092154" y="29200"/>
                </a:lnTo>
                <a:lnTo>
                  <a:pt x="3096952" y="29200"/>
                </a:lnTo>
                <a:lnTo>
                  <a:pt x="3096078" y="26529"/>
                </a:lnTo>
                <a:close/>
              </a:path>
              <a:path w="3115945" h="1073785">
                <a:moveTo>
                  <a:pt x="2974424" y="0"/>
                </a:moveTo>
                <a:lnTo>
                  <a:pt x="2969786" y="3026"/>
                </a:lnTo>
                <a:lnTo>
                  <a:pt x="2968716" y="7834"/>
                </a:lnTo>
                <a:lnTo>
                  <a:pt x="2967824" y="12641"/>
                </a:lnTo>
                <a:lnTo>
                  <a:pt x="2970857" y="17448"/>
                </a:lnTo>
                <a:lnTo>
                  <a:pt x="2975673" y="18517"/>
                </a:lnTo>
                <a:lnTo>
                  <a:pt x="3064503" y="37032"/>
                </a:lnTo>
                <a:lnTo>
                  <a:pt x="3096078" y="26529"/>
                </a:lnTo>
                <a:lnTo>
                  <a:pt x="3101042" y="26529"/>
                </a:lnTo>
                <a:lnTo>
                  <a:pt x="2979241" y="1068"/>
                </a:lnTo>
                <a:lnTo>
                  <a:pt x="29744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839296" y="2592853"/>
            <a:ext cx="2927350" cy="1764030"/>
          </a:xfrm>
          <a:custGeom>
            <a:avLst/>
            <a:gdLst/>
            <a:ahLst/>
            <a:cxnLst/>
            <a:rect l="l" t="t" r="r" b="b"/>
            <a:pathLst>
              <a:path w="2927350" h="1764029">
                <a:moveTo>
                  <a:pt x="0" y="0"/>
                </a:moveTo>
                <a:lnTo>
                  <a:pt x="2927190" y="1763538"/>
                </a:lnTo>
              </a:path>
            </a:pathLst>
          </a:custGeom>
          <a:ln w="1336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048880" y="3301844"/>
            <a:ext cx="3618229" cy="1069975"/>
          </a:xfrm>
          <a:custGeom>
            <a:avLst/>
            <a:gdLst/>
            <a:ahLst/>
            <a:cxnLst/>
            <a:rect l="l" t="t" r="r" b="b"/>
            <a:pathLst>
              <a:path w="3618229" h="1069975">
                <a:moveTo>
                  <a:pt x="3567027" y="1028804"/>
                </a:moveTo>
                <a:lnTo>
                  <a:pt x="3474276" y="1052571"/>
                </a:lnTo>
                <a:lnTo>
                  <a:pt x="3471422" y="1057432"/>
                </a:lnTo>
                <a:lnTo>
                  <a:pt x="3472671" y="1062186"/>
                </a:lnTo>
                <a:lnTo>
                  <a:pt x="3473741" y="1066958"/>
                </a:lnTo>
                <a:lnTo>
                  <a:pt x="3478736" y="1069824"/>
                </a:lnTo>
                <a:lnTo>
                  <a:pt x="3603623" y="1037811"/>
                </a:lnTo>
                <a:lnTo>
                  <a:pt x="3598785" y="1037811"/>
                </a:lnTo>
                <a:lnTo>
                  <a:pt x="3567027" y="1028804"/>
                </a:lnTo>
                <a:close/>
              </a:path>
              <a:path w="3618229" h="1069975">
                <a:moveTo>
                  <a:pt x="3584228" y="1024391"/>
                </a:moveTo>
                <a:lnTo>
                  <a:pt x="3567027" y="1028804"/>
                </a:lnTo>
                <a:lnTo>
                  <a:pt x="3598785" y="1037811"/>
                </a:lnTo>
                <a:lnTo>
                  <a:pt x="3599485" y="1035407"/>
                </a:lnTo>
                <a:lnTo>
                  <a:pt x="3594860" y="1035407"/>
                </a:lnTo>
                <a:lnTo>
                  <a:pt x="3584228" y="1024391"/>
                </a:lnTo>
                <a:close/>
              </a:path>
              <a:path w="3618229" h="1069975">
                <a:moveTo>
                  <a:pt x="3518336" y="930305"/>
                </a:moveTo>
                <a:lnTo>
                  <a:pt x="3512806" y="930305"/>
                </a:lnTo>
                <a:lnTo>
                  <a:pt x="3505671" y="937071"/>
                </a:lnTo>
                <a:lnTo>
                  <a:pt x="3505493" y="942768"/>
                </a:lnTo>
                <a:lnTo>
                  <a:pt x="3508882" y="946329"/>
                </a:lnTo>
                <a:lnTo>
                  <a:pt x="3571929" y="1011649"/>
                </a:lnTo>
                <a:lnTo>
                  <a:pt x="3603779" y="1020683"/>
                </a:lnTo>
                <a:lnTo>
                  <a:pt x="3598785" y="1037811"/>
                </a:lnTo>
                <a:lnTo>
                  <a:pt x="3603623" y="1037811"/>
                </a:lnTo>
                <a:lnTo>
                  <a:pt x="3618228" y="1034072"/>
                </a:lnTo>
                <a:lnTo>
                  <a:pt x="3521725" y="933866"/>
                </a:lnTo>
                <a:lnTo>
                  <a:pt x="3518336" y="930305"/>
                </a:lnTo>
                <a:close/>
              </a:path>
              <a:path w="3618229" h="1069975">
                <a:moveTo>
                  <a:pt x="3598963" y="1020611"/>
                </a:moveTo>
                <a:lnTo>
                  <a:pt x="3584228" y="1024391"/>
                </a:lnTo>
                <a:lnTo>
                  <a:pt x="3594860" y="1035407"/>
                </a:lnTo>
                <a:lnTo>
                  <a:pt x="3598963" y="1020611"/>
                </a:lnTo>
                <a:close/>
              </a:path>
              <a:path w="3618229" h="1069975">
                <a:moveTo>
                  <a:pt x="3603528" y="1020611"/>
                </a:moveTo>
                <a:lnTo>
                  <a:pt x="3598963" y="1020611"/>
                </a:lnTo>
                <a:lnTo>
                  <a:pt x="3594860" y="1035407"/>
                </a:lnTo>
                <a:lnTo>
                  <a:pt x="3599485" y="1035407"/>
                </a:lnTo>
                <a:lnTo>
                  <a:pt x="3603779" y="1020683"/>
                </a:lnTo>
                <a:lnTo>
                  <a:pt x="3603528" y="1020611"/>
                </a:lnTo>
                <a:close/>
              </a:path>
              <a:path w="3618229" h="1069975">
                <a:moveTo>
                  <a:pt x="4994" y="0"/>
                </a:moveTo>
                <a:lnTo>
                  <a:pt x="0" y="17092"/>
                </a:lnTo>
                <a:lnTo>
                  <a:pt x="3567027" y="1028804"/>
                </a:lnTo>
                <a:lnTo>
                  <a:pt x="3584228" y="1024391"/>
                </a:lnTo>
                <a:lnTo>
                  <a:pt x="3571929" y="1011649"/>
                </a:lnTo>
                <a:lnTo>
                  <a:pt x="4994" y="0"/>
                </a:lnTo>
                <a:close/>
              </a:path>
              <a:path w="3618229" h="1069975">
                <a:moveTo>
                  <a:pt x="3571929" y="1011649"/>
                </a:moveTo>
                <a:lnTo>
                  <a:pt x="3584228" y="1024391"/>
                </a:lnTo>
                <a:lnTo>
                  <a:pt x="3598963" y="1020611"/>
                </a:lnTo>
                <a:lnTo>
                  <a:pt x="3603528" y="1020611"/>
                </a:lnTo>
                <a:lnTo>
                  <a:pt x="3571929" y="10116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301230" y="4195550"/>
            <a:ext cx="86440" cy="1772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7095854" y="4185757"/>
            <a:ext cx="95427" cy="18704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164648" y="3412768"/>
            <a:ext cx="0" cy="922655"/>
          </a:xfrm>
          <a:custGeom>
            <a:avLst/>
            <a:gdLst/>
            <a:ahLst/>
            <a:cxnLst/>
            <a:rect l="l" t="t" r="r" b="b"/>
            <a:pathLst>
              <a:path w="0" h="922654">
                <a:moveTo>
                  <a:pt x="0" y="0"/>
                </a:moveTo>
                <a:lnTo>
                  <a:pt x="0" y="922239"/>
                </a:lnTo>
              </a:path>
            </a:pathLst>
          </a:custGeom>
          <a:ln w="1337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777122" y="3170165"/>
            <a:ext cx="84727" cy="21724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496880" y="3457716"/>
            <a:ext cx="85552" cy="1567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917615" y="3378049"/>
            <a:ext cx="267567" cy="21152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2033775" y="3346582"/>
            <a:ext cx="124460" cy="262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Times New Roman"/>
                <a:cs typeface="Times New Roman"/>
              </a:rPr>
              <a:t>n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388166" y="3164390"/>
            <a:ext cx="391719" cy="30339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3504791" y="3141897"/>
            <a:ext cx="159385" cy="2616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 spc="705">
                <a:latin typeface="Cambria Math"/>
                <a:cs typeface="Cambria Math"/>
              </a:rPr>
              <a:t> </a:t>
            </a:r>
            <a:endParaRPr sz="155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953269" y="2875951"/>
            <a:ext cx="462356" cy="28416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4070251" y="2853458"/>
            <a:ext cx="132715" cy="2616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latin typeface="Calibri"/>
                <a:cs typeface="Calibri"/>
              </a:rPr>
              <a:t>B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426329" y="3534019"/>
            <a:ext cx="669989" cy="22006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4667462" y="3454195"/>
            <a:ext cx="182245" cy="217804"/>
          </a:xfrm>
          <a:prstGeom prst="rect">
            <a:avLst/>
          </a:prstGeom>
        </p:spPr>
        <p:txBody>
          <a:bodyPr wrap="square" lIns="0" tIns="172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dirty="0" baseline="-20000" sz="1875" spc="944">
                <a:latin typeface="Cambria Math"/>
                <a:cs typeface="Cambria Math"/>
              </a:rPr>
              <a:t> </a:t>
            </a:r>
            <a:r>
              <a:rPr dirty="0" sz="900" spc="125">
                <a:latin typeface="Cambria Math"/>
                <a:cs typeface="Cambria Math"/>
              </a:rPr>
              <a:t> 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173011" y="3245580"/>
            <a:ext cx="605773" cy="29271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6378646" y="3150016"/>
            <a:ext cx="194310" cy="262255"/>
          </a:xfrm>
          <a:prstGeom prst="rect">
            <a:avLst/>
          </a:prstGeom>
        </p:spPr>
        <p:txBody>
          <a:bodyPr wrap="square" lIns="0" tIns="2095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0"/>
              </a:spcBef>
            </a:pPr>
            <a:r>
              <a:rPr dirty="0" baseline="-19713" sz="2325" spc="877">
                <a:latin typeface="Cambria Math"/>
                <a:cs typeface="Cambria Math"/>
              </a:rPr>
              <a:t> </a:t>
            </a:r>
            <a:r>
              <a:rPr dirty="0" sz="1100" spc="160">
                <a:latin typeface="Cambria Math"/>
                <a:cs typeface="Cambria Math"/>
              </a:rPr>
              <a:t> </a:t>
            </a:r>
            <a:endParaRPr sz="1100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992518" y="3220448"/>
            <a:ext cx="98989" cy="17721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384620" y="4157867"/>
            <a:ext cx="460216" cy="32262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1500781" y="4131066"/>
            <a:ext cx="106045" cy="2184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50" spc="5">
                <a:latin typeface="Times New Roman"/>
                <a:cs typeface="Times New Roman"/>
              </a:rPr>
              <a:t>u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737962" y="4297548"/>
            <a:ext cx="98967" cy="988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7585963" y="4297548"/>
            <a:ext cx="98967" cy="9885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4125422" y="4297549"/>
            <a:ext cx="104315" cy="98847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056015" y="4384345"/>
            <a:ext cx="445232" cy="23075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4172996" y="4354126"/>
            <a:ext cx="135255" cy="2616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latin typeface="Times New Roman"/>
                <a:cs typeface="Times New Roman"/>
              </a:rPr>
              <a:t>S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5104881" y="4157867"/>
            <a:ext cx="380213" cy="22861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5230959" y="4137476"/>
            <a:ext cx="116205" cy="2184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50" spc="434">
                <a:latin typeface="Cambria Math"/>
                <a:cs typeface="Cambria Math"/>
              </a:rPr>
              <a:t> </a:t>
            </a:r>
            <a:endParaRPr sz="1250">
              <a:latin typeface="Cambria Math"/>
              <a:cs typeface="Cambria Math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716708" y="4157867"/>
            <a:ext cx="464497" cy="32262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6864549" y="4079788"/>
            <a:ext cx="163195" cy="218440"/>
          </a:xfrm>
          <a:prstGeom prst="rect">
            <a:avLst/>
          </a:prstGeom>
        </p:spPr>
        <p:txBody>
          <a:bodyPr wrap="square" lIns="0" tIns="173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dirty="0" baseline="-20000" sz="1875" spc="719">
                <a:latin typeface="Cambria Math"/>
                <a:cs typeface="Cambria Math"/>
              </a:rPr>
              <a:t> </a:t>
            </a:r>
            <a:r>
              <a:rPr dirty="0" sz="900" spc="125">
                <a:latin typeface="Cambria Math"/>
                <a:cs typeface="Cambria Math"/>
              </a:rPr>
              <a:t> </a:t>
            </a:r>
            <a:endParaRPr sz="900">
              <a:latin typeface="Cambria Math"/>
              <a:cs typeface="Cambria Math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107388" y="4732609"/>
            <a:ext cx="586508" cy="21152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4107388" y="3677171"/>
            <a:ext cx="391719" cy="34399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4224370" y="3646488"/>
            <a:ext cx="124460" cy="2616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latin typeface="Times New Roman"/>
                <a:cs typeface="Times New Roman"/>
              </a:rPr>
              <a:t>h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7425227" y="3963473"/>
            <a:ext cx="565102" cy="28416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 txBox="1"/>
          <p:nvPr/>
        </p:nvSpPr>
        <p:spPr>
          <a:xfrm>
            <a:off x="7581986" y="3868693"/>
            <a:ext cx="248285" cy="261620"/>
          </a:xfrm>
          <a:prstGeom prst="rect">
            <a:avLst/>
          </a:prstGeom>
        </p:spPr>
        <p:txBody>
          <a:bodyPr wrap="square" lIns="0" tIns="2089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dirty="0" baseline="-19713" sz="2325" spc="1500">
                <a:latin typeface="Cambria Math"/>
                <a:cs typeface="Cambria Math"/>
              </a:rPr>
              <a:t> </a:t>
            </a:r>
            <a:r>
              <a:rPr dirty="0" sz="1100" spc="160">
                <a:latin typeface="Cambria Math"/>
                <a:cs typeface="Cambria Math"/>
              </a:rPr>
              <a:t> </a:t>
            </a:r>
            <a:endParaRPr sz="1100">
              <a:latin typeface="Cambria Math"/>
              <a:cs typeface="Cambria Math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5648578" y="4354433"/>
            <a:ext cx="402421" cy="241434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5766094" y="4332759"/>
            <a:ext cx="130810" cy="2616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latin typeface="Calibri"/>
                <a:cs typeface="Calibri"/>
              </a:rPr>
              <a:t>C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573355" y="4076677"/>
            <a:ext cx="505167" cy="309805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/>
          <p:nvPr/>
        </p:nvSpPr>
        <p:spPr>
          <a:xfrm>
            <a:off x="689087" y="4045602"/>
            <a:ext cx="201295" cy="262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Times New Roman"/>
                <a:cs typeface="Times New Roman"/>
              </a:rPr>
              <a:t>M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992529" y="4297548"/>
            <a:ext cx="98967" cy="9885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655734" y="4076677"/>
            <a:ext cx="348908" cy="309805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/>
          <p:nvPr/>
        </p:nvSpPr>
        <p:spPr>
          <a:xfrm>
            <a:off x="3772715" y="4054149"/>
            <a:ext cx="139700" cy="262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Calibri"/>
                <a:cs typeface="Calibri"/>
              </a:rPr>
              <a:t>A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007318" y="4378576"/>
            <a:ext cx="301625" cy="554355"/>
          </a:xfrm>
          <a:custGeom>
            <a:avLst/>
            <a:gdLst/>
            <a:ahLst/>
            <a:cxnLst/>
            <a:rect l="l" t="t" r="r" b="b"/>
            <a:pathLst>
              <a:path w="301625" h="554354">
                <a:moveTo>
                  <a:pt x="255902" y="492914"/>
                </a:moveTo>
                <a:lnTo>
                  <a:pt x="163751" y="537921"/>
                </a:lnTo>
                <a:lnTo>
                  <a:pt x="161967" y="543262"/>
                </a:lnTo>
                <a:lnTo>
                  <a:pt x="166248" y="552094"/>
                </a:lnTo>
                <a:lnTo>
                  <a:pt x="171600" y="553910"/>
                </a:lnTo>
                <a:lnTo>
                  <a:pt x="285545" y="498252"/>
                </a:lnTo>
                <a:lnTo>
                  <a:pt x="282729" y="498252"/>
                </a:lnTo>
                <a:lnTo>
                  <a:pt x="278983" y="497913"/>
                </a:lnTo>
                <a:lnTo>
                  <a:pt x="257935" y="493604"/>
                </a:lnTo>
                <a:lnTo>
                  <a:pt x="255902" y="492914"/>
                </a:lnTo>
                <a:close/>
              </a:path>
              <a:path w="301625" h="554354">
                <a:moveTo>
                  <a:pt x="265729" y="488111"/>
                </a:moveTo>
                <a:lnTo>
                  <a:pt x="255902" y="492914"/>
                </a:lnTo>
                <a:lnTo>
                  <a:pt x="257935" y="493604"/>
                </a:lnTo>
                <a:lnTo>
                  <a:pt x="278983" y="497913"/>
                </a:lnTo>
                <a:lnTo>
                  <a:pt x="282729" y="498252"/>
                </a:lnTo>
                <a:lnTo>
                  <a:pt x="282838" y="496703"/>
                </a:lnTo>
                <a:lnTo>
                  <a:pt x="278270" y="496703"/>
                </a:lnTo>
                <a:lnTo>
                  <a:pt x="265729" y="488111"/>
                </a:lnTo>
                <a:close/>
              </a:path>
              <a:path w="301625" h="554354">
                <a:moveTo>
                  <a:pt x="182124" y="409334"/>
                </a:moveTo>
                <a:lnTo>
                  <a:pt x="176594" y="410367"/>
                </a:lnTo>
                <a:lnTo>
                  <a:pt x="173918" y="414426"/>
                </a:lnTo>
                <a:lnTo>
                  <a:pt x="171064" y="418468"/>
                </a:lnTo>
                <a:lnTo>
                  <a:pt x="229769" y="463475"/>
                </a:lnTo>
                <a:lnTo>
                  <a:pt x="282551" y="480447"/>
                </a:lnTo>
                <a:lnTo>
                  <a:pt x="283978" y="480482"/>
                </a:lnTo>
                <a:lnTo>
                  <a:pt x="282729" y="498252"/>
                </a:lnTo>
                <a:lnTo>
                  <a:pt x="285545" y="498252"/>
                </a:lnTo>
                <a:lnTo>
                  <a:pt x="301102" y="490649"/>
                </a:lnTo>
                <a:lnTo>
                  <a:pt x="182124" y="409334"/>
                </a:lnTo>
                <a:close/>
              </a:path>
              <a:path w="301625" h="554354">
                <a:moveTo>
                  <a:pt x="279519" y="481373"/>
                </a:moveTo>
                <a:lnTo>
                  <a:pt x="265729" y="488111"/>
                </a:lnTo>
                <a:lnTo>
                  <a:pt x="278270" y="496703"/>
                </a:lnTo>
                <a:lnTo>
                  <a:pt x="279519" y="481373"/>
                </a:lnTo>
                <a:close/>
              </a:path>
              <a:path w="301625" h="554354">
                <a:moveTo>
                  <a:pt x="283915" y="481373"/>
                </a:moveTo>
                <a:lnTo>
                  <a:pt x="279519" y="481373"/>
                </a:lnTo>
                <a:lnTo>
                  <a:pt x="278270" y="496703"/>
                </a:lnTo>
                <a:lnTo>
                  <a:pt x="282838" y="496703"/>
                </a:lnTo>
                <a:lnTo>
                  <a:pt x="283915" y="481373"/>
                </a:lnTo>
                <a:close/>
              </a:path>
              <a:path w="301625" h="554354">
                <a:moveTo>
                  <a:pt x="88805" y="34671"/>
                </a:moveTo>
                <a:lnTo>
                  <a:pt x="79700" y="77112"/>
                </a:lnTo>
                <a:lnTo>
                  <a:pt x="77773" y="133874"/>
                </a:lnTo>
                <a:lnTo>
                  <a:pt x="76700" y="199806"/>
                </a:lnTo>
                <a:lnTo>
                  <a:pt x="76351" y="245387"/>
                </a:lnTo>
                <a:lnTo>
                  <a:pt x="77594" y="268764"/>
                </a:lnTo>
                <a:lnTo>
                  <a:pt x="87405" y="315716"/>
                </a:lnTo>
                <a:lnTo>
                  <a:pt x="105600" y="360281"/>
                </a:lnTo>
                <a:lnTo>
                  <a:pt x="130751" y="400966"/>
                </a:lnTo>
                <a:lnTo>
                  <a:pt x="162146" y="436575"/>
                </a:lnTo>
                <a:lnTo>
                  <a:pt x="198000" y="465633"/>
                </a:lnTo>
                <a:lnTo>
                  <a:pt x="237243" y="486572"/>
                </a:lnTo>
                <a:lnTo>
                  <a:pt x="255902" y="492914"/>
                </a:lnTo>
                <a:lnTo>
                  <a:pt x="265729" y="488111"/>
                </a:lnTo>
                <a:lnTo>
                  <a:pt x="229769" y="463475"/>
                </a:lnTo>
                <a:lnTo>
                  <a:pt x="226362" y="461912"/>
                </a:lnTo>
                <a:lnTo>
                  <a:pt x="208524" y="451300"/>
                </a:lnTo>
                <a:lnTo>
                  <a:pt x="191400" y="438730"/>
                </a:lnTo>
                <a:lnTo>
                  <a:pt x="183572" y="431826"/>
                </a:lnTo>
                <a:lnTo>
                  <a:pt x="172135" y="424023"/>
                </a:lnTo>
                <a:lnTo>
                  <a:pt x="171481" y="420631"/>
                </a:lnTo>
                <a:lnTo>
                  <a:pt x="159648" y="408408"/>
                </a:lnTo>
                <a:lnTo>
                  <a:pt x="145556" y="390977"/>
                </a:lnTo>
                <a:lnTo>
                  <a:pt x="121832" y="352857"/>
                </a:lnTo>
                <a:lnTo>
                  <a:pt x="104708" y="311176"/>
                </a:lnTo>
                <a:lnTo>
                  <a:pt x="95432" y="267838"/>
                </a:lnTo>
                <a:lnTo>
                  <a:pt x="94184" y="245280"/>
                </a:lnTo>
                <a:lnTo>
                  <a:pt x="94544" y="199539"/>
                </a:lnTo>
                <a:lnTo>
                  <a:pt x="95623" y="133874"/>
                </a:lnTo>
                <a:lnTo>
                  <a:pt x="96181" y="113150"/>
                </a:lnTo>
                <a:lnTo>
                  <a:pt x="96879" y="94383"/>
                </a:lnTo>
                <a:lnTo>
                  <a:pt x="97394" y="77112"/>
                </a:lnTo>
                <a:lnTo>
                  <a:pt x="98212" y="62094"/>
                </a:lnTo>
                <a:lnTo>
                  <a:pt x="88805" y="34671"/>
                </a:lnTo>
                <a:close/>
              </a:path>
              <a:path w="301625" h="554354">
                <a:moveTo>
                  <a:pt x="229769" y="463475"/>
                </a:moveTo>
                <a:lnTo>
                  <a:pt x="265729" y="488111"/>
                </a:lnTo>
                <a:lnTo>
                  <a:pt x="279519" y="481373"/>
                </a:lnTo>
                <a:lnTo>
                  <a:pt x="283915" y="481373"/>
                </a:lnTo>
                <a:lnTo>
                  <a:pt x="283978" y="480482"/>
                </a:lnTo>
                <a:lnTo>
                  <a:pt x="282551" y="480447"/>
                </a:lnTo>
                <a:lnTo>
                  <a:pt x="263643" y="476743"/>
                </a:lnTo>
                <a:lnTo>
                  <a:pt x="244913" y="470423"/>
                </a:lnTo>
                <a:lnTo>
                  <a:pt x="229769" y="463475"/>
                </a:lnTo>
                <a:close/>
              </a:path>
              <a:path w="301625" h="554354">
                <a:moveTo>
                  <a:pt x="171481" y="420631"/>
                </a:moveTo>
                <a:lnTo>
                  <a:pt x="172135" y="424023"/>
                </a:lnTo>
                <a:lnTo>
                  <a:pt x="183572" y="431826"/>
                </a:lnTo>
                <a:lnTo>
                  <a:pt x="174989" y="424254"/>
                </a:lnTo>
                <a:lnTo>
                  <a:pt x="171481" y="420631"/>
                </a:lnTo>
                <a:close/>
              </a:path>
              <a:path w="301625" h="554354">
                <a:moveTo>
                  <a:pt x="101414" y="16380"/>
                </a:moveTo>
                <a:lnTo>
                  <a:pt x="83481" y="16380"/>
                </a:lnTo>
                <a:lnTo>
                  <a:pt x="101140" y="18232"/>
                </a:lnTo>
                <a:lnTo>
                  <a:pt x="100783" y="22060"/>
                </a:lnTo>
                <a:lnTo>
                  <a:pt x="100070" y="32850"/>
                </a:lnTo>
                <a:lnTo>
                  <a:pt x="99000" y="45936"/>
                </a:lnTo>
                <a:lnTo>
                  <a:pt x="98212" y="62094"/>
                </a:lnTo>
                <a:lnTo>
                  <a:pt x="125578" y="141869"/>
                </a:lnTo>
                <a:lnTo>
                  <a:pt x="130573" y="144344"/>
                </a:lnTo>
                <a:lnTo>
                  <a:pt x="135389" y="142759"/>
                </a:lnTo>
                <a:lnTo>
                  <a:pt x="140027" y="141157"/>
                </a:lnTo>
                <a:lnTo>
                  <a:pt x="142524" y="136100"/>
                </a:lnTo>
                <a:lnTo>
                  <a:pt x="101414" y="16380"/>
                </a:lnTo>
                <a:close/>
              </a:path>
              <a:path w="301625" h="554354">
                <a:moveTo>
                  <a:pt x="95789" y="0"/>
                </a:moveTo>
                <a:lnTo>
                  <a:pt x="3389" y="103855"/>
                </a:lnTo>
                <a:lnTo>
                  <a:pt x="0" y="107523"/>
                </a:lnTo>
                <a:lnTo>
                  <a:pt x="356" y="113150"/>
                </a:lnTo>
                <a:lnTo>
                  <a:pt x="7848" y="119684"/>
                </a:lnTo>
                <a:lnTo>
                  <a:pt x="13378" y="119363"/>
                </a:lnTo>
                <a:lnTo>
                  <a:pt x="16589" y="115678"/>
                </a:lnTo>
                <a:lnTo>
                  <a:pt x="81460" y="42910"/>
                </a:lnTo>
                <a:lnTo>
                  <a:pt x="82232" y="31568"/>
                </a:lnTo>
                <a:lnTo>
                  <a:pt x="83126" y="20190"/>
                </a:lnTo>
                <a:lnTo>
                  <a:pt x="83481" y="16380"/>
                </a:lnTo>
                <a:lnTo>
                  <a:pt x="101414" y="16380"/>
                </a:lnTo>
                <a:lnTo>
                  <a:pt x="95789" y="0"/>
                </a:lnTo>
                <a:close/>
              </a:path>
              <a:path w="301625" h="554354">
                <a:moveTo>
                  <a:pt x="100958" y="20190"/>
                </a:moveTo>
                <a:lnTo>
                  <a:pt x="83837" y="20190"/>
                </a:lnTo>
                <a:lnTo>
                  <a:pt x="99000" y="23235"/>
                </a:lnTo>
                <a:lnTo>
                  <a:pt x="88805" y="34671"/>
                </a:lnTo>
                <a:lnTo>
                  <a:pt x="98212" y="62094"/>
                </a:lnTo>
                <a:lnTo>
                  <a:pt x="99000" y="45936"/>
                </a:lnTo>
                <a:lnTo>
                  <a:pt x="100070" y="32850"/>
                </a:lnTo>
                <a:lnTo>
                  <a:pt x="100783" y="22060"/>
                </a:lnTo>
                <a:lnTo>
                  <a:pt x="100958" y="20190"/>
                </a:lnTo>
                <a:close/>
              </a:path>
              <a:path w="301625" h="554354">
                <a:moveTo>
                  <a:pt x="83481" y="16380"/>
                </a:moveTo>
                <a:lnTo>
                  <a:pt x="83124" y="20208"/>
                </a:lnTo>
                <a:lnTo>
                  <a:pt x="82145" y="32850"/>
                </a:lnTo>
                <a:lnTo>
                  <a:pt x="81460" y="42910"/>
                </a:lnTo>
                <a:lnTo>
                  <a:pt x="88805" y="34671"/>
                </a:lnTo>
                <a:lnTo>
                  <a:pt x="83837" y="20190"/>
                </a:lnTo>
                <a:lnTo>
                  <a:pt x="100958" y="20190"/>
                </a:lnTo>
                <a:lnTo>
                  <a:pt x="101140" y="18232"/>
                </a:lnTo>
                <a:lnTo>
                  <a:pt x="83481" y="16380"/>
                </a:lnTo>
                <a:close/>
              </a:path>
              <a:path w="301625" h="554354">
                <a:moveTo>
                  <a:pt x="83837" y="20190"/>
                </a:moveTo>
                <a:lnTo>
                  <a:pt x="88805" y="34671"/>
                </a:lnTo>
                <a:lnTo>
                  <a:pt x="99000" y="23235"/>
                </a:lnTo>
                <a:lnTo>
                  <a:pt x="83837" y="2019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4082594" y="5666689"/>
            <a:ext cx="8255" cy="205104"/>
          </a:xfrm>
          <a:custGeom>
            <a:avLst/>
            <a:gdLst/>
            <a:ahLst/>
            <a:cxnLst/>
            <a:rect l="l" t="t" r="r" b="b"/>
            <a:pathLst>
              <a:path w="8254" h="205104">
                <a:moveTo>
                  <a:pt x="0" y="0"/>
                </a:moveTo>
                <a:lnTo>
                  <a:pt x="8027" y="204756"/>
                </a:lnTo>
              </a:path>
            </a:pathLst>
          </a:custGeom>
          <a:ln w="1783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936890" y="5666689"/>
            <a:ext cx="8255" cy="205104"/>
          </a:xfrm>
          <a:custGeom>
            <a:avLst/>
            <a:gdLst/>
            <a:ahLst/>
            <a:cxnLst/>
            <a:rect l="l" t="t" r="r" b="b"/>
            <a:pathLst>
              <a:path w="8255" h="205104">
                <a:moveTo>
                  <a:pt x="0" y="0"/>
                </a:moveTo>
                <a:lnTo>
                  <a:pt x="8027" y="204756"/>
                </a:lnTo>
              </a:path>
            </a:pathLst>
          </a:custGeom>
          <a:ln w="1783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7577919" y="5658677"/>
            <a:ext cx="8255" cy="205104"/>
          </a:xfrm>
          <a:custGeom>
            <a:avLst/>
            <a:gdLst/>
            <a:ahLst/>
            <a:cxnLst/>
            <a:rect l="l" t="t" r="r" b="b"/>
            <a:pathLst>
              <a:path w="8254" h="205104">
                <a:moveTo>
                  <a:pt x="0" y="0"/>
                </a:moveTo>
                <a:lnTo>
                  <a:pt x="8027" y="204756"/>
                </a:lnTo>
              </a:path>
            </a:pathLst>
          </a:custGeom>
          <a:ln w="1783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4068324" y="5366695"/>
            <a:ext cx="8255" cy="205104"/>
          </a:xfrm>
          <a:custGeom>
            <a:avLst/>
            <a:gdLst/>
            <a:ahLst/>
            <a:cxnLst/>
            <a:rect l="l" t="t" r="r" b="b"/>
            <a:pathLst>
              <a:path w="8254" h="205104">
                <a:moveTo>
                  <a:pt x="0" y="0"/>
                </a:moveTo>
                <a:lnTo>
                  <a:pt x="8027" y="204756"/>
                </a:lnTo>
              </a:path>
            </a:pathLst>
          </a:custGeom>
          <a:ln w="1783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5926135" y="5364932"/>
            <a:ext cx="8255" cy="205104"/>
          </a:xfrm>
          <a:custGeom>
            <a:avLst/>
            <a:gdLst/>
            <a:ahLst/>
            <a:cxnLst/>
            <a:rect l="l" t="t" r="r" b="b"/>
            <a:pathLst>
              <a:path w="8254" h="205104">
                <a:moveTo>
                  <a:pt x="0" y="0"/>
                </a:moveTo>
                <a:lnTo>
                  <a:pt x="8027" y="204756"/>
                </a:lnTo>
              </a:path>
            </a:pathLst>
          </a:custGeom>
          <a:ln w="1783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955584" y="5697474"/>
            <a:ext cx="3134360" cy="145415"/>
          </a:xfrm>
          <a:custGeom>
            <a:avLst/>
            <a:gdLst/>
            <a:ahLst/>
            <a:cxnLst/>
            <a:rect l="l" t="t" r="r" b="b"/>
            <a:pathLst>
              <a:path w="3134360" h="145414">
                <a:moveTo>
                  <a:pt x="124490" y="0"/>
                </a:moveTo>
                <a:lnTo>
                  <a:pt x="0" y="72483"/>
                </a:lnTo>
                <a:lnTo>
                  <a:pt x="124490" y="144967"/>
                </a:lnTo>
                <a:lnTo>
                  <a:pt x="129948" y="143543"/>
                </a:lnTo>
                <a:lnTo>
                  <a:pt x="134907" y="135050"/>
                </a:lnTo>
                <a:lnTo>
                  <a:pt x="133480" y="129583"/>
                </a:lnTo>
                <a:lnTo>
                  <a:pt x="50693" y="81386"/>
                </a:lnTo>
                <a:lnTo>
                  <a:pt x="17659" y="81386"/>
                </a:lnTo>
                <a:lnTo>
                  <a:pt x="17659" y="63581"/>
                </a:lnTo>
                <a:lnTo>
                  <a:pt x="50693" y="63581"/>
                </a:lnTo>
                <a:lnTo>
                  <a:pt x="133480" y="15383"/>
                </a:lnTo>
                <a:lnTo>
                  <a:pt x="134907" y="9935"/>
                </a:lnTo>
                <a:lnTo>
                  <a:pt x="129948" y="1442"/>
                </a:lnTo>
                <a:lnTo>
                  <a:pt x="124490" y="0"/>
                </a:lnTo>
                <a:close/>
              </a:path>
              <a:path w="3134360" h="145414">
                <a:moveTo>
                  <a:pt x="3098815" y="72483"/>
                </a:moveTo>
                <a:lnTo>
                  <a:pt x="3000717" y="129583"/>
                </a:lnTo>
                <a:lnTo>
                  <a:pt x="2999290" y="135050"/>
                </a:lnTo>
                <a:lnTo>
                  <a:pt x="3004285" y="143543"/>
                </a:lnTo>
                <a:lnTo>
                  <a:pt x="3009636" y="144967"/>
                </a:lnTo>
                <a:lnTo>
                  <a:pt x="3118856" y="81386"/>
                </a:lnTo>
                <a:lnTo>
                  <a:pt x="3116485" y="81386"/>
                </a:lnTo>
                <a:lnTo>
                  <a:pt x="3116485" y="80175"/>
                </a:lnTo>
                <a:lnTo>
                  <a:pt x="3112025" y="80175"/>
                </a:lnTo>
                <a:lnTo>
                  <a:pt x="3098815" y="72483"/>
                </a:lnTo>
                <a:close/>
              </a:path>
              <a:path w="3134360" h="145414">
                <a:moveTo>
                  <a:pt x="50693" y="63581"/>
                </a:moveTo>
                <a:lnTo>
                  <a:pt x="17659" y="63581"/>
                </a:lnTo>
                <a:lnTo>
                  <a:pt x="17659" y="81386"/>
                </a:lnTo>
                <a:lnTo>
                  <a:pt x="50693" y="81386"/>
                </a:lnTo>
                <a:lnTo>
                  <a:pt x="48613" y="80175"/>
                </a:lnTo>
                <a:lnTo>
                  <a:pt x="22190" y="80175"/>
                </a:lnTo>
                <a:lnTo>
                  <a:pt x="22190" y="64791"/>
                </a:lnTo>
                <a:lnTo>
                  <a:pt x="48613" y="64791"/>
                </a:lnTo>
                <a:lnTo>
                  <a:pt x="50693" y="63581"/>
                </a:lnTo>
                <a:close/>
              </a:path>
              <a:path w="3134360" h="145414">
                <a:moveTo>
                  <a:pt x="3083526" y="63581"/>
                </a:moveTo>
                <a:lnTo>
                  <a:pt x="50693" y="63581"/>
                </a:lnTo>
                <a:lnTo>
                  <a:pt x="35401" y="72483"/>
                </a:lnTo>
                <a:lnTo>
                  <a:pt x="50693" y="81386"/>
                </a:lnTo>
                <a:lnTo>
                  <a:pt x="3083526" y="81386"/>
                </a:lnTo>
                <a:lnTo>
                  <a:pt x="3098815" y="72483"/>
                </a:lnTo>
                <a:lnTo>
                  <a:pt x="3083526" y="63581"/>
                </a:lnTo>
                <a:close/>
              </a:path>
              <a:path w="3134360" h="145414">
                <a:moveTo>
                  <a:pt x="3118856" y="63581"/>
                </a:moveTo>
                <a:lnTo>
                  <a:pt x="3116485" y="63581"/>
                </a:lnTo>
                <a:lnTo>
                  <a:pt x="3116485" y="81386"/>
                </a:lnTo>
                <a:lnTo>
                  <a:pt x="3118856" y="81386"/>
                </a:lnTo>
                <a:lnTo>
                  <a:pt x="3134144" y="72483"/>
                </a:lnTo>
                <a:lnTo>
                  <a:pt x="3118856" y="63581"/>
                </a:lnTo>
                <a:close/>
              </a:path>
              <a:path w="3134360" h="145414">
                <a:moveTo>
                  <a:pt x="22190" y="64791"/>
                </a:moveTo>
                <a:lnTo>
                  <a:pt x="22190" y="80175"/>
                </a:lnTo>
                <a:lnTo>
                  <a:pt x="35401" y="72483"/>
                </a:lnTo>
                <a:lnTo>
                  <a:pt x="22190" y="64791"/>
                </a:lnTo>
                <a:close/>
              </a:path>
              <a:path w="3134360" h="145414">
                <a:moveTo>
                  <a:pt x="35401" y="72483"/>
                </a:moveTo>
                <a:lnTo>
                  <a:pt x="22190" y="80175"/>
                </a:lnTo>
                <a:lnTo>
                  <a:pt x="48613" y="80175"/>
                </a:lnTo>
                <a:lnTo>
                  <a:pt x="35401" y="72483"/>
                </a:lnTo>
                <a:close/>
              </a:path>
              <a:path w="3134360" h="145414">
                <a:moveTo>
                  <a:pt x="3112025" y="64791"/>
                </a:moveTo>
                <a:lnTo>
                  <a:pt x="3098815" y="72483"/>
                </a:lnTo>
                <a:lnTo>
                  <a:pt x="3112025" y="80175"/>
                </a:lnTo>
                <a:lnTo>
                  <a:pt x="3112025" y="64791"/>
                </a:lnTo>
                <a:close/>
              </a:path>
              <a:path w="3134360" h="145414">
                <a:moveTo>
                  <a:pt x="3116485" y="64791"/>
                </a:moveTo>
                <a:lnTo>
                  <a:pt x="3112025" y="64791"/>
                </a:lnTo>
                <a:lnTo>
                  <a:pt x="3112025" y="80175"/>
                </a:lnTo>
                <a:lnTo>
                  <a:pt x="3116485" y="80175"/>
                </a:lnTo>
                <a:lnTo>
                  <a:pt x="3116485" y="64791"/>
                </a:lnTo>
                <a:close/>
              </a:path>
              <a:path w="3134360" h="145414">
                <a:moveTo>
                  <a:pt x="48613" y="64791"/>
                </a:moveTo>
                <a:lnTo>
                  <a:pt x="22190" y="64791"/>
                </a:lnTo>
                <a:lnTo>
                  <a:pt x="35401" y="72483"/>
                </a:lnTo>
                <a:lnTo>
                  <a:pt x="48613" y="64791"/>
                </a:lnTo>
                <a:close/>
              </a:path>
              <a:path w="3134360" h="145414">
                <a:moveTo>
                  <a:pt x="3009636" y="0"/>
                </a:moveTo>
                <a:lnTo>
                  <a:pt x="3004285" y="1442"/>
                </a:lnTo>
                <a:lnTo>
                  <a:pt x="2999290" y="9935"/>
                </a:lnTo>
                <a:lnTo>
                  <a:pt x="3000717" y="15383"/>
                </a:lnTo>
                <a:lnTo>
                  <a:pt x="3098815" y="72483"/>
                </a:lnTo>
                <a:lnTo>
                  <a:pt x="3112025" y="64791"/>
                </a:lnTo>
                <a:lnTo>
                  <a:pt x="3116485" y="64791"/>
                </a:lnTo>
                <a:lnTo>
                  <a:pt x="3116485" y="63581"/>
                </a:lnTo>
                <a:lnTo>
                  <a:pt x="3118856" y="63581"/>
                </a:lnTo>
                <a:lnTo>
                  <a:pt x="30096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4051378" y="5702815"/>
            <a:ext cx="3544570" cy="145415"/>
          </a:xfrm>
          <a:custGeom>
            <a:avLst/>
            <a:gdLst/>
            <a:ahLst/>
            <a:cxnLst/>
            <a:rect l="l" t="t" r="r" b="b"/>
            <a:pathLst>
              <a:path w="3544570" h="145414">
                <a:moveTo>
                  <a:pt x="124508" y="0"/>
                </a:moveTo>
                <a:lnTo>
                  <a:pt x="0" y="72483"/>
                </a:lnTo>
                <a:lnTo>
                  <a:pt x="124508" y="144967"/>
                </a:lnTo>
                <a:lnTo>
                  <a:pt x="129859" y="143543"/>
                </a:lnTo>
                <a:lnTo>
                  <a:pt x="134854" y="135050"/>
                </a:lnTo>
                <a:lnTo>
                  <a:pt x="133427" y="129583"/>
                </a:lnTo>
                <a:lnTo>
                  <a:pt x="50618" y="81386"/>
                </a:lnTo>
                <a:lnTo>
                  <a:pt x="17659" y="81386"/>
                </a:lnTo>
                <a:lnTo>
                  <a:pt x="17659" y="63581"/>
                </a:lnTo>
                <a:lnTo>
                  <a:pt x="50618" y="63581"/>
                </a:lnTo>
                <a:lnTo>
                  <a:pt x="133427" y="15383"/>
                </a:lnTo>
                <a:lnTo>
                  <a:pt x="134854" y="9935"/>
                </a:lnTo>
                <a:lnTo>
                  <a:pt x="129859" y="1442"/>
                </a:lnTo>
                <a:lnTo>
                  <a:pt x="124508" y="0"/>
                </a:lnTo>
                <a:close/>
              </a:path>
              <a:path w="3544570" h="145414">
                <a:moveTo>
                  <a:pt x="3509050" y="72483"/>
                </a:moveTo>
                <a:lnTo>
                  <a:pt x="3410952" y="129583"/>
                </a:lnTo>
                <a:lnTo>
                  <a:pt x="3409525" y="135050"/>
                </a:lnTo>
                <a:lnTo>
                  <a:pt x="3414520" y="143543"/>
                </a:lnTo>
                <a:lnTo>
                  <a:pt x="3419871" y="144967"/>
                </a:lnTo>
                <a:lnTo>
                  <a:pt x="3529091" y="81386"/>
                </a:lnTo>
                <a:lnTo>
                  <a:pt x="3526720" y="81386"/>
                </a:lnTo>
                <a:lnTo>
                  <a:pt x="3526720" y="80175"/>
                </a:lnTo>
                <a:lnTo>
                  <a:pt x="3522260" y="80175"/>
                </a:lnTo>
                <a:lnTo>
                  <a:pt x="3509050" y="72483"/>
                </a:lnTo>
                <a:close/>
              </a:path>
              <a:path w="3544570" h="145414">
                <a:moveTo>
                  <a:pt x="50618" y="63581"/>
                </a:moveTo>
                <a:lnTo>
                  <a:pt x="17659" y="63581"/>
                </a:lnTo>
                <a:lnTo>
                  <a:pt x="17659" y="81386"/>
                </a:lnTo>
                <a:lnTo>
                  <a:pt x="50618" y="81386"/>
                </a:lnTo>
                <a:lnTo>
                  <a:pt x="48539" y="80175"/>
                </a:lnTo>
                <a:lnTo>
                  <a:pt x="22118" y="80175"/>
                </a:lnTo>
                <a:lnTo>
                  <a:pt x="22118" y="64791"/>
                </a:lnTo>
                <a:lnTo>
                  <a:pt x="48539" y="64791"/>
                </a:lnTo>
                <a:lnTo>
                  <a:pt x="50618" y="63581"/>
                </a:lnTo>
                <a:close/>
              </a:path>
              <a:path w="3544570" h="145414">
                <a:moveTo>
                  <a:pt x="3493760" y="63581"/>
                </a:moveTo>
                <a:lnTo>
                  <a:pt x="50618" y="63581"/>
                </a:lnTo>
                <a:lnTo>
                  <a:pt x="35329" y="72483"/>
                </a:lnTo>
                <a:lnTo>
                  <a:pt x="50618" y="81386"/>
                </a:lnTo>
                <a:lnTo>
                  <a:pt x="3493760" y="81386"/>
                </a:lnTo>
                <a:lnTo>
                  <a:pt x="3509050" y="72483"/>
                </a:lnTo>
                <a:lnTo>
                  <a:pt x="3493760" y="63581"/>
                </a:lnTo>
                <a:close/>
              </a:path>
              <a:path w="3544570" h="145414">
                <a:moveTo>
                  <a:pt x="3529091" y="63581"/>
                </a:moveTo>
                <a:lnTo>
                  <a:pt x="3526720" y="63581"/>
                </a:lnTo>
                <a:lnTo>
                  <a:pt x="3526720" y="81386"/>
                </a:lnTo>
                <a:lnTo>
                  <a:pt x="3529091" y="81386"/>
                </a:lnTo>
                <a:lnTo>
                  <a:pt x="3544379" y="72483"/>
                </a:lnTo>
                <a:lnTo>
                  <a:pt x="3529091" y="63581"/>
                </a:lnTo>
                <a:close/>
              </a:path>
              <a:path w="3544570" h="145414">
                <a:moveTo>
                  <a:pt x="22118" y="64791"/>
                </a:moveTo>
                <a:lnTo>
                  <a:pt x="22118" y="80175"/>
                </a:lnTo>
                <a:lnTo>
                  <a:pt x="35329" y="72483"/>
                </a:lnTo>
                <a:lnTo>
                  <a:pt x="22118" y="64791"/>
                </a:lnTo>
                <a:close/>
              </a:path>
              <a:path w="3544570" h="145414">
                <a:moveTo>
                  <a:pt x="35329" y="72483"/>
                </a:moveTo>
                <a:lnTo>
                  <a:pt x="22118" y="80175"/>
                </a:lnTo>
                <a:lnTo>
                  <a:pt x="48539" y="80175"/>
                </a:lnTo>
                <a:lnTo>
                  <a:pt x="35329" y="72483"/>
                </a:lnTo>
                <a:close/>
              </a:path>
              <a:path w="3544570" h="145414">
                <a:moveTo>
                  <a:pt x="3522260" y="64791"/>
                </a:moveTo>
                <a:lnTo>
                  <a:pt x="3509050" y="72483"/>
                </a:lnTo>
                <a:lnTo>
                  <a:pt x="3522260" y="80175"/>
                </a:lnTo>
                <a:lnTo>
                  <a:pt x="3522260" y="64791"/>
                </a:lnTo>
                <a:close/>
              </a:path>
              <a:path w="3544570" h="145414">
                <a:moveTo>
                  <a:pt x="3526720" y="64791"/>
                </a:moveTo>
                <a:lnTo>
                  <a:pt x="3522260" y="64791"/>
                </a:lnTo>
                <a:lnTo>
                  <a:pt x="3522260" y="80175"/>
                </a:lnTo>
                <a:lnTo>
                  <a:pt x="3526720" y="80175"/>
                </a:lnTo>
                <a:lnTo>
                  <a:pt x="3526720" y="64791"/>
                </a:lnTo>
                <a:close/>
              </a:path>
              <a:path w="3544570" h="145414">
                <a:moveTo>
                  <a:pt x="48539" y="64791"/>
                </a:moveTo>
                <a:lnTo>
                  <a:pt x="22118" y="64791"/>
                </a:lnTo>
                <a:lnTo>
                  <a:pt x="35329" y="72483"/>
                </a:lnTo>
                <a:lnTo>
                  <a:pt x="48539" y="64791"/>
                </a:lnTo>
                <a:close/>
              </a:path>
              <a:path w="3544570" h="145414">
                <a:moveTo>
                  <a:pt x="3419871" y="0"/>
                </a:moveTo>
                <a:lnTo>
                  <a:pt x="3414520" y="1442"/>
                </a:lnTo>
                <a:lnTo>
                  <a:pt x="3409525" y="9935"/>
                </a:lnTo>
                <a:lnTo>
                  <a:pt x="3410952" y="15383"/>
                </a:lnTo>
                <a:lnTo>
                  <a:pt x="3509050" y="72483"/>
                </a:lnTo>
                <a:lnTo>
                  <a:pt x="3522260" y="64791"/>
                </a:lnTo>
                <a:lnTo>
                  <a:pt x="3526720" y="64791"/>
                </a:lnTo>
                <a:lnTo>
                  <a:pt x="3526720" y="63581"/>
                </a:lnTo>
                <a:lnTo>
                  <a:pt x="3529091" y="63581"/>
                </a:lnTo>
                <a:lnTo>
                  <a:pt x="34198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4071891" y="5401931"/>
            <a:ext cx="1859914" cy="145415"/>
          </a:xfrm>
          <a:custGeom>
            <a:avLst/>
            <a:gdLst/>
            <a:ahLst/>
            <a:cxnLst/>
            <a:rect l="l" t="t" r="r" b="b"/>
            <a:pathLst>
              <a:path w="1859914" h="145414">
                <a:moveTo>
                  <a:pt x="124508" y="0"/>
                </a:moveTo>
                <a:lnTo>
                  <a:pt x="0" y="72501"/>
                </a:lnTo>
                <a:lnTo>
                  <a:pt x="124508" y="144985"/>
                </a:lnTo>
                <a:lnTo>
                  <a:pt x="129859" y="143543"/>
                </a:lnTo>
                <a:lnTo>
                  <a:pt x="134854" y="135050"/>
                </a:lnTo>
                <a:lnTo>
                  <a:pt x="133427" y="129601"/>
                </a:lnTo>
                <a:lnTo>
                  <a:pt x="50618" y="81403"/>
                </a:lnTo>
                <a:lnTo>
                  <a:pt x="17659" y="81403"/>
                </a:lnTo>
                <a:lnTo>
                  <a:pt x="17659" y="63599"/>
                </a:lnTo>
                <a:lnTo>
                  <a:pt x="50588" y="63599"/>
                </a:lnTo>
                <a:lnTo>
                  <a:pt x="133427" y="15383"/>
                </a:lnTo>
                <a:lnTo>
                  <a:pt x="134854" y="9935"/>
                </a:lnTo>
                <a:lnTo>
                  <a:pt x="129859" y="1442"/>
                </a:lnTo>
                <a:lnTo>
                  <a:pt x="124508" y="0"/>
                </a:lnTo>
                <a:close/>
              </a:path>
              <a:path w="1859914" h="145414">
                <a:moveTo>
                  <a:pt x="1824281" y="72492"/>
                </a:moveTo>
                <a:lnTo>
                  <a:pt x="1726168" y="129601"/>
                </a:lnTo>
                <a:lnTo>
                  <a:pt x="1724741" y="135050"/>
                </a:lnTo>
                <a:lnTo>
                  <a:pt x="1729735" y="143543"/>
                </a:lnTo>
                <a:lnTo>
                  <a:pt x="1735087" y="144985"/>
                </a:lnTo>
                <a:lnTo>
                  <a:pt x="1844303" y="81403"/>
                </a:lnTo>
                <a:lnTo>
                  <a:pt x="1841935" y="81403"/>
                </a:lnTo>
                <a:lnTo>
                  <a:pt x="1841935" y="80175"/>
                </a:lnTo>
                <a:lnTo>
                  <a:pt x="1837476" y="80175"/>
                </a:lnTo>
                <a:lnTo>
                  <a:pt x="1824281" y="72492"/>
                </a:lnTo>
                <a:close/>
              </a:path>
              <a:path w="1859914" h="145414">
                <a:moveTo>
                  <a:pt x="50588" y="63599"/>
                </a:moveTo>
                <a:lnTo>
                  <a:pt x="17659" y="63599"/>
                </a:lnTo>
                <a:lnTo>
                  <a:pt x="17659" y="81403"/>
                </a:lnTo>
                <a:lnTo>
                  <a:pt x="50618" y="81403"/>
                </a:lnTo>
                <a:lnTo>
                  <a:pt x="48508" y="80175"/>
                </a:lnTo>
                <a:lnTo>
                  <a:pt x="22118" y="80175"/>
                </a:lnTo>
                <a:lnTo>
                  <a:pt x="22118" y="64809"/>
                </a:lnTo>
                <a:lnTo>
                  <a:pt x="48508" y="64809"/>
                </a:lnTo>
                <a:lnTo>
                  <a:pt x="50588" y="63599"/>
                </a:lnTo>
                <a:close/>
              </a:path>
              <a:path w="1859914" h="145414">
                <a:moveTo>
                  <a:pt x="1809007" y="63599"/>
                </a:moveTo>
                <a:lnTo>
                  <a:pt x="50588" y="63599"/>
                </a:lnTo>
                <a:lnTo>
                  <a:pt x="35313" y="72492"/>
                </a:lnTo>
                <a:lnTo>
                  <a:pt x="50618" y="81403"/>
                </a:lnTo>
                <a:lnTo>
                  <a:pt x="1808976" y="81403"/>
                </a:lnTo>
                <a:lnTo>
                  <a:pt x="1824281" y="72492"/>
                </a:lnTo>
                <a:lnTo>
                  <a:pt x="1809007" y="63599"/>
                </a:lnTo>
                <a:close/>
              </a:path>
              <a:path w="1859914" h="145414">
                <a:moveTo>
                  <a:pt x="1844306" y="63599"/>
                </a:moveTo>
                <a:lnTo>
                  <a:pt x="1841935" y="63599"/>
                </a:lnTo>
                <a:lnTo>
                  <a:pt x="1841935" y="81403"/>
                </a:lnTo>
                <a:lnTo>
                  <a:pt x="1844303" y="81403"/>
                </a:lnTo>
                <a:lnTo>
                  <a:pt x="1859595" y="72501"/>
                </a:lnTo>
                <a:lnTo>
                  <a:pt x="1844306" y="63599"/>
                </a:lnTo>
                <a:close/>
              </a:path>
              <a:path w="1859914" h="145414">
                <a:moveTo>
                  <a:pt x="22118" y="64809"/>
                </a:moveTo>
                <a:lnTo>
                  <a:pt x="22118" y="80175"/>
                </a:lnTo>
                <a:lnTo>
                  <a:pt x="35313" y="72492"/>
                </a:lnTo>
                <a:lnTo>
                  <a:pt x="22118" y="64809"/>
                </a:lnTo>
                <a:close/>
              </a:path>
              <a:path w="1859914" h="145414">
                <a:moveTo>
                  <a:pt x="35313" y="72492"/>
                </a:moveTo>
                <a:lnTo>
                  <a:pt x="22118" y="80175"/>
                </a:lnTo>
                <a:lnTo>
                  <a:pt x="48508" y="80175"/>
                </a:lnTo>
                <a:lnTo>
                  <a:pt x="35313" y="72492"/>
                </a:lnTo>
                <a:close/>
              </a:path>
              <a:path w="1859914" h="145414">
                <a:moveTo>
                  <a:pt x="1837476" y="64809"/>
                </a:moveTo>
                <a:lnTo>
                  <a:pt x="1824281" y="72492"/>
                </a:lnTo>
                <a:lnTo>
                  <a:pt x="1837476" y="80175"/>
                </a:lnTo>
                <a:lnTo>
                  <a:pt x="1837476" y="64809"/>
                </a:lnTo>
                <a:close/>
              </a:path>
              <a:path w="1859914" h="145414">
                <a:moveTo>
                  <a:pt x="1841935" y="64809"/>
                </a:moveTo>
                <a:lnTo>
                  <a:pt x="1837476" y="64809"/>
                </a:lnTo>
                <a:lnTo>
                  <a:pt x="1837476" y="80175"/>
                </a:lnTo>
                <a:lnTo>
                  <a:pt x="1841935" y="80175"/>
                </a:lnTo>
                <a:lnTo>
                  <a:pt x="1841935" y="64809"/>
                </a:lnTo>
                <a:close/>
              </a:path>
              <a:path w="1859914" h="145414">
                <a:moveTo>
                  <a:pt x="48508" y="64809"/>
                </a:moveTo>
                <a:lnTo>
                  <a:pt x="22118" y="64809"/>
                </a:lnTo>
                <a:lnTo>
                  <a:pt x="35313" y="72492"/>
                </a:lnTo>
                <a:lnTo>
                  <a:pt x="48508" y="64809"/>
                </a:lnTo>
                <a:close/>
              </a:path>
              <a:path w="1859914" h="145414">
                <a:moveTo>
                  <a:pt x="1735087" y="17"/>
                </a:moveTo>
                <a:lnTo>
                  <a:pt x="1729735" y="1442"/>
                </a:lnTo>
                <a:lnTo>
                  <a:pt x="1724741" y="9935"/>
                </a:lnTo>
                <a:lnTo>
                  <a:pt x="1726168" y="15383"/>
                </a:lnTo>
                <a:lnTo>
                  <a:pt x="1824281" y="72492"/>
                </a:lnTo>
                <a:lnTo>
                  <a:pt x="1837476" y="64809"/>
                </a:lnTo>
                <a:lnTo>
                  <a:pt x="1841935" y="64809"/>
                </a:lnTo>
                <a:lnTo>
                  <a:pt x="1841935" y="63599"/>
                </a:lnTo>
                <a:lnTo>
                  <a:pt x="1844306" y="63599"/>
                </a:lnTo>
                <a:lnTo>
                  <a:pt x="1735087" y="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4661789" y="5080873"/>
            <a:ext cx="432389" cy="273483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 txBox="1"/>
          <p:nvPr/>
        </p:nvSpPr>
        <p:spPr>
          <a:xfrm>
            <a:off x="4331396" y="4597537"/>
            <a:ext cx="579755" cy="723900"/>
          </a:xfrm>
          <a:prstGeom prst="rect">
            <a:avLst/>
          </a:prstGeom>
        </p:spPr>
        <p:txBody>
          <a:bodyPr wrap="square" lIns="0" tIns="1257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dirty="0" sz="1550" spc="490">
                <a:latin typeface="Cambria Math"/>
                <a:cs typeface="Cambria Math"/>
              </a:rPr>
              <a:t> </a:t>
            </a:r>
            <a:endParaRPr sz="1550">
              <a:latin typeface="Cambria Math"/>
              <a:cs typeface="Cambria Math"/>
            </a:endParaRPr>
          </a:p>
          <a:p>
            <a:pPr algn="r" marR="5080">
              <a:lnSpc>
                <a:spcPct val="100000"/>
              </a:lnSpc>
              <a:spcBef>
                <a:spcPts val="885"/>
              </a:spcBef>
            </a:pPr>
            <a:r>
              <a:rPr dirty="0" sz="1550">
                <a:latin typeface="Calibri"/>
                <a:cs typeface="Calibri"/>
              </a:rPr>
              <a:t>R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2073874" y="5429136"/>
            <a:ext cx="329643" cy="249980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 txBox="1"/>
          <p:nvPr/>
        </p:nvSpPr>
        <p:spPr>
          <a:xfrm>
            <a:off x="2190035" y="5399344"/>
            <a:ext cx="102235" cy="2616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latin typeface="Times New Roman"/>
                <a:cs typeface="Times New Roman"/>
              </a:rPr>
              <a:t>s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5299670" y="5542376"/>
            <a:ext cx="451654" cy="249980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 txBox="1"/>
          <p:nvPr/>
        </p:nvSpPr>
        <p:spPr>
          <a:xfrm>
            <a:off x="5436451" y="5445921"/>
            <a:ext cx="177165" cy="262255"/>
          </a:xfrm>
          <a:prstGeom prst="rect">
            <a:avLst/>
          </a:prstGeom>
        </p:spPr>
        <p:txBody>
          <a:bodyPr wrap="square" lIns="0" tIns="2095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0"/>
              </a:spcBef>
            </a:pPr>
            <a:r>
              <a:rPr dirty="0" baseline="-19713" sz="2325" spc="667">
                <a:latin typeface="Cambria Math"/>
                <a:cs typeface="Cambria Math"/>
              </a:rPr>
              <a:t> </a:t>
            </a:r>
            <a:r>
              <a:rPr dirty="0" sz="1100" spc="160">
                <a:latin typeface="Cambria Math"/>
                <a:cs typeface="Cambria Math"/>
              </a:rPr>
              <a:t> </a:t>
            </a:r>
            <a:endParaRPr sz="11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510740"/>
            <a:ext cx="7609840" cy="508635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>
                <a:latin typeface="Calibri"/>
                <a:cs typeface="Calibri"/>
              </a:rPr>
              <a:t>In triangle </a:t>
            </a:r>
            <a:r>
              <a:rPr dirty="0" sz="3200" spc="-5">
                <a:latin typeface="Calibri"/>
                <a:cs typeface="Calibri"/>
              </a:rPr>
              <a:t>(MBC) </a:t>
            </a:r>
            <a:r>
              <a:rPr dirty="0" sz="3200" spc="-10">
                <a:latin typeface="Calibri"/>
                <a:cs typeface="Calibri"/>
              </a:rPr>
              <a:t>where </a:t>
            </a:r>
            <a:r>
              <a:rPr dirty="0" sz="3200">
                <a:latin typeface="Cambria Math"/>
                <a:cs typeface="Cambria Math"/>
              </a:rPr>
              <a:t>𝜑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10">
                <a:latin typeface="Calibri"/>
                <a:cs typeface="Calibri"/>
              </a:rPr>
              <a:t>external</a:t>
            </a:r>
            <a:r>
              <a:rPr dirty="0" sz="3200" spc="6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angle: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  <a:tab pos="2849245" algn="l"/>
              </a:tabLst>
            </a:pPr>
            <a:r>
              <a:rPr dirty="0" sz="3200">
                <a:latin typeface="Cambria Math"/>
                <a:cs typeface="Cambria Math"/>
              </a:rPr>
              <a:t>𝜑  = 𝜃</a:t>
            </a:r>
            <a:r>
              <a:rPr dirty="0" sz="3200" spc="-180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+</a:t>
            </a:r>
            <a:r>
              <a:rPr dirty="0" sz="3200" spc="-5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𝑢	</a:t>
            </a:r>
            <a:r>
              <a:rPr dirty="0" sz="3200" spc="-5">
                <a:latin typeface="Cambria Math"/>
                <a:cs typeface="Cambria Math"/>
              </a:rPr>
              <a:t>−−−− −(1)</a:t>
            </a:r>
            <a:endParaRPr sz="3200">
              <a:latin typeface="Cambria Math"/>
              <a:cs typeface="Cambria Math"/>
            </a:endParaRPr>
          </a:p>
          <a:p>
            <a:pPr marL="355600" marR="161925" indent="-342900">
              <a:lnSpc>
                <a:spcPts val="3460"/>
              </a:lnSpc>
              <a:spcBef>
                <a:spcPts val="8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 spc="-5">
                <a:latin typeface="Calibri"/>
                <a:cs typeface="Calibri"/>
              </a:rPr>
              <a:t>Since </a:t>
            </a:r>
            <a:r>
              <a:rPr dirty="0" sz="3200">
                <a:latin typeface="Cambria Math"/>
                <a:cs typeface="Cambria Math"/>
              </a:rPr>
              <a:t>𝜑 </a:t>
            </a:r>
            <a:r>
              <a:rPr dirty="0" sz="3200">
                <a:latin typeface="Calibri"/>
                <a:cs typeface="Calibri"/>
              </a:rPr>
              <a:t>is an </a:t>
            </a:r>
            <a:r>
              <a:rPr dirty="0" sz="3200" spc="-10">
                <a:latin typeface="Calibri"/>
                <a:cs typeface="Calibri"/>
              </a:rPr>
              <a:t>external </a:t>
            </a:r>
            <a:r>
              <a:rPr dirty="0" sz="3200">
                <a:latin typeface="Calibri"/>
                <a:cs typeface="Calibri"/>
              </a:rPr>
              <a:t>angle </a:t>
            </a:r>
            <a:r>
              <a:rPr dirty="0" sz="3200" spc="-30">
                <a:latin typeface="Calibri"/>
                <a:cs typeface="Calibri"/>
              </a:rPr>
              <a:t>for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triangle  </a:t>
            </a:r>
            <a:r>
              <a:rPr dirty="0" sz="3200">
                <a:latin typeface="Calibri"/>
                <a:cs typeface="Calibri"/>
              </a:rPr>
              <a:t>MBC and equal the </a:t>
            </a:r>
            <a:r>
              <a:rPr dirty="0" sz="3200" spc="-5">
                <a:latin typeface="Calibri"/>
                <a:cs typeface="Calibri"/>
              </a:rPr>
              <a:t>sum of the </a:t>
            </a:r>
            <a:r>
              <a:rPr dirty="0" sz="3200" spc="-10">
                <a:latin typeface="Calibri"/>
                <a:cs typeface="Calibri"/>
              </a:rPr>
              <a:t>opposite  interior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angles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>
                <a:latin typeface="Cambria Math"/>
                <a:cs typeface="Cambria Math"/>
              </a:rPr>
              <a:t>𝜃 = </a:t>
            </a:r>
            <a:r>
              <a:rPr dirty="0" sz="3200" spc="105">
                <a:latin typeface="Cambria Math"/>
                <a:cs typeface="Cambria Math"/>
              </a:rPr>
              <a:t>𝜑</a:t>
            </a:r>
            <a:r>
              <a:rPr dirty="0" baseline="20833" sz="4800" spc="157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+</a:t>
            </a:r>
            <a:r>
              <a:rPr dirty="0" sz="3200" spc="-225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𝑢′</a:t>
            </a:r>
            <a:endParaRPr sz="32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5600" algn="l"/>
                <a:tab pos="356235" algn="l"/>
                <a:tab pos="879475" algn="l"/>
                <a:tab pos="2922270" algn="l"/>
              </a:tabLst>
            </a:pPr>
            <a:r>
              <a:rPr dirty="0" sz="3200" spc="110">
                <a:latin typeface="Cambria Math"/>
                <a:cs typeface="Cambria Math"/>
              </a:rPr>
              <a:t>𝜑</a:t>
            </a:r>
            <a:r>
              <a:rPr dirty="0" baseline="20833" sz="4800" spc="165">
                <a:latin typeface="Cambria Math"/>
                <a:cs typeface="Cambria Math"/>
              </a:rPr>
              <a:t>	</a:t>
            </a:r>
            <a:r>
              <a:rPr dirty="0" sz="3200">
                <a:latin typeface="Cambria Math"/>
                <a:cs typeface="Cambria Math"/>
              </a:rPr>
              <a:t>= 𝜃</a:t>
            </a:r>
            <a:r>
              <a:rPr dirty="0" sz="3200" spc="270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− </a:t>
            </a:r>
            <a:r>
              <a:rPr dirty="0" sz="3200" spc="80">
                <a:latin typeface="Cambria Math"/>
                <a:cs typeface="Cambria Math"/>
              </a:rPr>
              <a:t>𝑢</a:t>
            </a:r>
            <a:r>
              <a:rPr dirty="0" baseline="20833" sz="4800" spc="120">
                <a:latin typeface="Cambria Math"/>
                <a:cs typeface="Cambria Math"/>
              </a:rPr>
              <a:t>	</a:t>
            </a:r>
            <a:r>
              <a:rPr dirty="0" sz="3200" spc="-5">
                <a:latin typeface="Cambria Math"/>
                <a:cs typeface="Cambria Math"/>
              </a:rPr>
              <a:t>−−−</a:t>
            </a:r>
            <a:r>
              <a:rPr dirty="0" sz="3200" spc="-10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−(2)</a:t>
            </a:r>
            <a:endParaRPr sz="32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 spc="-5">
                <a:latin typeface="Calibri"/>
                <a:cs typeface="Calibri"/>
              </a:rPr>
              <a:t>Using </a:t>
            </a:r>
            <a:r>
              <a:rPr dirty="0" sz="3200" spc="-35">
                <a:latin typeface="Calibri"/>
                <a:cs typeface="Calibri"/>
              </a:rPr>
              <a:t>Snell’s </a:t>
            </a:r>
            <a:r>
              <a:rPr dirty="0" sz="3200" spc="-15">
                <a:latin typeface="Calibri"/>
                <a:cs typeface="Calibri"/>
              </a:rPr>
              <a:t>law </a:t>
            </a:r>
            <a:r>
              <a:rPr dirty="0" sz="3200" spc="-10">
                <a:latin typeface="Calibri"/>
                <a:cs typeface="Calibri"/>
              </a:rPr>
              <a:t>at </a:t>
            </a:r>
            <a:r>
              <a:rPr dirty="0" sz="3200">
                <a:latin typeface="Calibri"/>
                <a:cs typeface="Calibri"/>
              </a:rPr>
              <a:t>B</a:t>
            </a:r>
            <a:r>
              <a:rPr dirty="0" sz="3200" spc="7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point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ts val="3579"/>
              </a:lnSpc>
              <a:spcBef>
                <a:spcPts val="4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>
                <a:latin typeface="Cambria Math"/>
                <a:cs typeface="Cambria Math"/>
              </a:rPr>
              <a:t>𝑛 </a:t>
            </a:r>
            <a:r>
              <a:rPr dirty="0" sz="3200" spc="-5">
                <a:latin typeface="Cambria Math"/>
                <a:cs typeface="Cambria Math"/>
              </a:rPr>
              <a:t>𝑠𝑖𝑛</a:t>
            </a:r>
            <a:r>
              <a:rPr dirty="0" sz="3200" spc="100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𝜑</a:t>
            </a:r>
            <a:endParaRPr sz="3200">
              <a:latin typeface="Cambria Math"/>
              <a:cs typeface="Cambria Math"/>
            </a:endParaRPr>
          </a:p>
          <a:p>
            <a:pPr marL="355600">
              <a:lnSpc>
                <a:spcPts val="3579"/>
              </a:lnSpc>
              <a:tabLst>
                <a:tab pos="2411730" algn="l"/>
              </a:tabLst>
            </a:pPr>
            <a:r>
              <a:rPr dirty="0" sz="3200">
                <a:latin typeface="Cambria Math"/>
                <a:cs typeface="Cambria Math"/>
              </a:rPr>
              <a:t>= </a:t>
            </a:r>
            <a:r>
              <a:rPr dirty="0" sz="3200" spc="55">
                <a:latin typeface="Cambria Math"/>
                <a:cs typeface="Cambria Math"/>
              </a:rPr>
              <a:t>𝑛</a:t>
            </a:r>
            <a:r>
              <a:rPr dirty="0" baseline="20833" sz="4800" spc="82">
                <a:latin typeface="Cambria Math"/>
                <a:cs typeface="Cambria Math"/>
              </a:rPr>
              <a:t> </a:t>
            </a:r>
            <a:r>
              <a:rPr dirty="0" baseline="20833" sz="4800" spc="315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sin</a:t>
            </a:r>
            <a:r>
              <a:rPr dirty="0" sz="3200" spc="-175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𝜑′	𝑓𝑜𝑟 𝑠𝑚𝑎𝑙𝑙 </a:t>
            </a:r>
            <a:r>
              <a:rPr dirty="0" sz="3200" spc="-5">
                <a:latin typeface="Cambria Math"/>
                <a:cs typeface="Cambria Math"/>
              </a:rPr>
              <a:t>𝑎𝑛𝑔𝑙𝑒𝑠 </a:t>
            </a:r>
            <a:r>
              <a:rPr dirty="0" sz="3200">
                <a:latin typeface="Cambria Math"/>
                <a:cs typeface="Cambria Math"/>
              </a:rPr>
              <a:t>(sin 𝜑 =</a:t>
            </a:r>
            <a:r>
              <a:rPr dirty="0" sz="3200" spc="-305">
                <a:latin typeface="Cambria Math"/>
                <a:cs typeface="Cambria Math"/>
              </a:rPr>
              <a:t> </a:t>
            </a:r>
            <a:r>
              <a:rPr dirty="0" sz="3200" spc="30">
                <a:latin typeface="Cambria Math"/>
                <a:cs typeface="Cambria Math"/>
              </a:rPr>
              <a:t>𝜑)</a:t>
            </a:r>
            <a:endParaRPr sz="32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50581" y="2177160"/>
            <a:ext cx="1240790" cy="353060"/>
          </a:xfrm>
          <a:custGeom>
            <a:avLst/>
            <a:gdLst/>
            <a:ahLst/>
            <a:cxnLst/>
            <a:rect l="l" t="t" r="r" b="b"/>
            <a:pathLst>
              <a:path w="1240789" h="353060">
                <a:moveTo>
                  <a:pt x="1127671" y="0"/>
                </a:moveTo>
                <a:lnTo>
                  <a:pt x="1122718" y="14350"/>
                </a:lnTo>
                <a:lnTo>
                  <a:pt x="1143121" y="23207"/>
                </a:lnTo>
                <a:lnTo>
                  <a:pt x="1160691" y="35480"/>
                </a:lnTo>
                <a:lnTo>
                  <a:pt x="1187234" y="70230"/>
                </a:lnTo>
                <a:lnTo>
                  <a:pt x="1202839" y="117205"/>
                </a:lnTo>
                <a:lnTo>
                  <a:pt x="1208062" y="174751"/>
                </a:lnTo>
                <a:lnTo>
                  <a:pt x="1206752" y="205878"/>
                </a:lnTo>
                <a:lnTo>
                  <a:pt x="1196274" y="259512"/>
                </a:lnTo>
                <a:lnTo>
                  <a:pt x="1175268" y="301452"/>
                </a:lnTo>
                <a:lnTo>
                  <a:pt x="1143351" y="329697"/>
                </a:lnTo>
                <a:lnTo>
                  <a:pt x="1123226" y="338581"/>
                </a:lnTo>
                <a:lnTo>
                  <a:pt x="1127671" y="352933"/>
                </a:lnTo>
                <a:lnTo>
                  <a:pt x="1175835" y="330374"/>
                </a:lnTo>
                <a:lnTo>
                  <a:pt x="1211237" y="291338"/>
                </a:lnTo>
                <a:lnTo>
                  <a:pt x="1232954" y="238934"/>
                </a:lnTo>
                <a:lnTo>
                  <a:pt x="1240193" y="176529"/>
                </a:lnTo>
                <a:lnTo>
                  <a:pt x="1238381" y="144216"/>
                </a:lnTo>
                <a:lnTo>
                  <a:pt x="1223851" y="86875"/>
                </a:lnTo>
                <a:lnTo>
                  <a:pt x="1194965" y="40183"/>
                </a:lnTo>
                <a:lnTo>
                  <a:pt x="1153245" y="9235"/>
                </a:lnTo>
                <a:lnTo>
                  <a:pt x="1127671" y="0"/>
                </a:lnTo>
                <a:close/>
              </a:path>
              <a:path w="1240789" h="353060">
                <a:moveTo>
                  <a:pt x="112547" y="0"/>
                </a:moveTo>
                <a:lnTo>
                  <a:pt x="64527" y="22637"/>
                </a:lnTo>
                <a:lnTo>
                  <a:pt x="29108" y="61849"/>
                </a:lnTo>
                <a:lnTo>
                  <a:pt x="7277" y="114331"/>
                </a:lnTo>
                <a:lnTo>
                  <a:pt x="0" y="176529"/>
                </a:lnTo>
                <a:lnTo>
                  <a:pt x="1812" y="208988"/>
                </a:lnTo>
                <a:lnTo>
                  <a:pt x="16319" y="266380"/>
                </a:lnTo>
                <a:lnTo>
                  <a:pt x="45121" y="312910"/>
                </a:lnTo>
                <a:lnTo>
                  <a:pt x="86887" y="343719"/>
                </a:lnTo>
                <a:lnTo>
                  <a:pt x="112547" y="352933"/>
                </a:lnTo>
                <a:lnTo>
                  <a:pt x="117017" y="338581"/>
                </a:lnTo>
                <a:lnTo>
                  <a:pt x="96906" y="329697"/>
                </a:lnTo>
                <a:lnTo>
                  <a:pt x="79549" y="317325"/>
                </a:lnTo>
                <a:lnTo>
                  <a:pt x="53111" y="282066"/>
                </a:lnTo>
                <a:lnTo>
                  <a:pt x="37412" y="234124"/>
                </a:lnTo>
                <a:lnTo>
                  <a:pt x="32181" y="174751"/>
                </a:lnTo>
                <a:lnTo>
                  <a:pt x="33489" y="144651"/>
                </a:lnTo>
                <a:lnTo>
                  <a:pt x="43952" y="92402"/>
                </a:lnTo>
                <a:lnTo>
                  <a:pt x="64984" y="51159"/>
                </a:lnTo>
                <a:lnTo>
                  <a:pt x="97216" y="23207"/>
                </a:lnTo>
                <a:lnTo>
                  <a:pt x="117576" y="14350"/>
                </a:lnTo>
                <a:lnTo>
                  <a:pt x="1125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294888" y="2177160"/>
            <a:ext cx="1270635" cy="353060"/>
          </a:xfrm>
          <a:custGeom>
            <a:avLst/>
            <a:gdLst/>
            <a:ahLst/>
            <a:cxnLst/>
            <a:rect l="l" t="t" r="r" b="b"/>
            <a:pathLst>
              <a:path w="1270635" h="353060">
                <a:moveTo>
                  <a:pt x="1158113" y="0"/>
                </a:moveTo>
                <a:lnTo>
                  <a:pt x="1153160" y="14350"/>
                </a:lnTo>
                <a:lnTo>
                  <a:pt x="1173563" y="23207"/>
                </a:lnTo>
                <a:lnTo>
                  <a:pt x="1191133" y="35480"/>
                </a:lnTo>
                <a:lnTo>
                  <a:pt x="1217676" y="70230"/>
                </a:lnTo>
                <a:lnTo>
                  <a:pt x="1233281" y="117205"/>
                </a:lnTo>
                <a:lnTo>
                  <a:pt x="1238503" y="174751"/>
                </a:lnTo>
                <a:lnTo>
                  <a:pt x="1237194" y="205878"/>
                </a:lnTo>
                <a:lnTo>
                  <a:pt x="1226716" y="259512"/>
                </a:lnTo>
                <a:lnTo>
                  <a:pt x="1205710" y="301452"/>
                </a:lnTo>
                <a:lnTo>
                  <a:pt x="1173793" y="329697"/>
                </a:lnTo>
                <a:lnTo>
                  <a:pt x="1153667" y="338581"/>
                </a:lnTo>
                <a:lnTo>
                  <a:pt x="1158113" y="352933"/>
                </a:lnTo>
                <a:lnTo>
                  <a:pt x="1206277" y="330374"/>
                </a:lnTo>
                <a:lnTo>
                  <a:pt x="1241678" y="291338"/>
                </a:lnTo>
                <a:lnTo>
                  <a:pt x="1263396" y="238934"/>
                </a:lnTo>
                <a:lnTo>
                  <a:pt x="1270635" y="176529"/>
                </a:lnTo>
                <a:lnTo>
                  <a:pt x="1268823" y="144216"/>
                </a:lnTo>
                <a:lnTo>
                  <a:pt x="1254293" y="86875"/>
                </a:lnTo>
                <a:lnTo>
                  <a:pt x="1225407" y="40183"/>
                </a:lnTo>
                <a:lnTo>
                  <a:pt x="1183687" y="9235"/>
                </a:lnTo>
                <a:lnTo>
                  <a:pt x="1158113" y="0"/>
                </a:lnTo>
                <a:close/>
              </a:path>
              <a:path w="1270635" h="353060">
                <a:moveTo>
                  <a:pt x="112522" y="0"/>
                </a:moveTo>
                <a:lnTo>
                  <a:pt x="64516" y="22637"/>
                </a:lnTo>
                <a:lnTo>
                  <a:pt x="29083" y="61849"/>
                </a:lnTo>
                <a:lnTo>
                  <a:pt x="7254" y="114331"/>
                </a:lnTo>
                <a:lnTo>
                  <a:pt x="0" y="176529"/>
                </a:lnTo>
                <a:lnTo>
                  <a:pt x="1809" y="208988"/>
                </a:lnTo>
                <a:lnTo>
                  <a:pt x="16287" y="266380"/>
                </a:lnTo>
                <a:lnTo>
                  <a:pt x="45102" y="312910"/>
                </a:lnTo>
                <a:lnTo>
                  <a:pt x="86873" y="343719"/>
                </a:lnTo>
                <a:lnTo>
                  <a:pt x="112522" y="352933"/>
                </a:lnTo>
                <a:lnTo>
                  <a:pt x="116966" y="338581"/>
                </a:lnTo>
                <a:lnTo>
                  <a:pt x="96841" y="329697"/>
                </a:lnTo>
                <a:lnTo>
                  <a:pt x="79501" y="317325"/>
                </a:lnTo>
                <a:lnTo>
                  <a:pt x="53086" y="282066"/>
                </a:lnTo>
                <a:lnTo>
                  <a:pt x="37369" y="234124"/>
                </a:lnTo>
                <a:lnTo>
                  <a:pt x="32131" y="174751"/>
                </a:lnTo>
                <a:lnTo>
                  <a:pt x="33440" y="144651"/>
                </a:lnTo>
                <a:lnTo>
                  <a:pt x="43918" y="92402"/>
                </a:lnTo>
                <a:lnTo>
                  <a:pt x="64968" y="51159"/>
                </a:lnTo>
                <a:lnTo>
                  <a:pt x="97162" y="23207"/>
                </a:lnTo>
                <a:lnTo>
                  <a:pt x="117475" y="14350"/>
                </a:lnTo>
                <a:lnTo>
                  <a:pt x="1125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5940" y="1519274"/>
            <a:ext cx="7680325" cy="29514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000">
                <a:latin typeface="Cambria Math"/>
                <a:cs typeface="Cambria Math"/>
              </a:rPr>
              <a:t>n φ = n</a:t>
            </a:r>
            <a:r>
              <a:rPr dirty="0" baseline="20370" sz="4500" spc="839">
                <a:latin typeface="Cambria Math"/>
                <a:cs typeface="Cambria Math"/>
              </a:rPr>
              <a:t> </a:t>
            </a:r>
            <a:r>
              <a:rPr dirty="0" sz="3000" spc="-5">
                <a:latin typeface="Cambria Math"/>
                <a:cs typeface="Cambria Math"/>
              </a:rPr>
              <a:t>𝜑′</a:t>
            </a:r>
            <a:endParaRPr sz="30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  <a:tab pos="823594" algn="l"/>
                <a:tab pos="1995170" algn="l"/>
                <a:tab pos="2884170" algn="l"/>
              </a:tabLst>
            </a:pPr>
            <a:r>
              <a:rPr dirty="0" sz="3000">
                <a:latin typeface="Cambria Math"/>
                <a:cs typeface="Cambria Math"/>
              </a:rPr>
              <a:t>𝑛	𝜃</a:t>
            </a:r>
            <a:r>
              <a:rPr dirty="0" sz="3000" spc="95">
                <a:latin typeface="Cambria Math"/>
                <a:cs typeface="Cambria Math"/>
              </a:rPr>
              <a:t> </a:t>
            </a:r>
            <a:r>
              <a:rPr dirty="0" sz="3000">
                <a:latin typeface="Cambria Math"/>
                <a:cs typeface="Cambria Math"/>
              </a:rPr>
              <a:t>+ 𝑢	=</a:t>
            </a:r>
            <a:r>
              <a:rPr dirty="0" sz="3000" spc="170">
                <a:latin typeface="Cambria Math"/>
                <a:cs typeface="Cambria Math"/>
              </a:rPr>
              <a:t> </a:t>
            </a:r>
            <a:r>
              <a:rPr dirty="0" sz="3000" spc="40">
                <a:latin typeface="Cambria Math"/>
                <a:cs typeface="Cambria Math"/>
              </a:rPr>
              <a:t>𝑛</a:t>
            </a:r>
            <a:r>
              <a:rPr dirty="0" baseline="20370" sz="4500" spc="60">
                <a:latin typeface="Cambria Math"/>
                <a:cs typeface="Cambria Math"/>
              </a:rPr>
              <a:t>	</a:t>
            </a:r>
            <a:r>
              <a:rPr dirty="0" sz="3000">
                <a:latin typeface="Cambria Math"/>
                <a:cs typeface="Cambria Math"/>
              </a:rPr>
              <a:t>𝜃 −</a:t>
            </a:r>
            <a:r>
              <a:rPr dirty="0" sz="3000" spc="80">
                <a:latin typeface="Cambria Math"/>
                <a:cs typeface="Cambria Math"/>
              </a:rPr>
              <a:t> </a:t>
            </a:r>
            <a:r>
              <a:rPr dirty="0" sz="3000" spc="65">
                <a:latin typeface="Cambria Math"/>
                <a:cs typeface="Cambria Math"/>
              </a:rPr>
              <a:t>𝑢</a:t>
            </a:r>
            <a:r>
              <a:rPr dirty="0" baseline="27777" sz="3300" spc="442">
                <a:latin typeface="Cambria Math"/>
                <a:cs typeface="Cambria Math"/>
              </a:rPr>
              <a:t> </a:t>
            </a:r>
            <a:endParaRPr baseline="27777" sz="33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000" spc="-5">
                <a:latin typeface="Cambria Math"/>
                <a:cs typeface="Cambria Math"/>
              </a:rPr>
              <a:t>𝑛𝑢 </a:t>
            </a:r>
            <a:r>
              <a:rPr dirty="0" sz="3000">
                <a:latin typeface="Cambria Math"/>
                <a:cs typeface="Cambria Math"/>
              </a:rPr>
              <a:t>+ </a:t>
            </a:r>
            <a:r>
              <a:rPr dirty="0" sz="3000" spc="40">
                <a:latin typeface="Cambria Math"/>
                <a:cs typeface="Cambria Math"/>
              </a:rPr>
              <a:t>𝑛</a:t>
            </a:r>
            <a:r>
              <a:rPr dirty="0" baseline="20370" sz="4500" spc="60">
                <a:latin typeface="Cambria Math"/>
                <a:cs typeface="Cambria Math"/>
              </a:rPr>
              <a:t> </a:t>
            </a:r>
            <a:r>
              <a:rPr dirty="0" sz="3000" spc="65">
                <a:latin typeface="Cambria Math"/>
                <a:cs typeface="Cambria Math"/>
              </a:rPr>
              <a:t>𝑢</a:t>
            </a:r>
            <a:r>
              <a:rPr dirty="0" baseline="20370" sz="4500" spc="97">
                <a:latin typeface="Cambria Math"/>
                <a:cs typeface="Cambria Math"/>
              </a:rPr>
              <a:t> </a:t>
            </a:r>
            <a:r>
              <a:rPr dirty="0" sz="3000">
                <a:latin typeface="Cambria Math"/>
                <a:cs typeface="Cambria Math"/>
              </a:rPr>
              <a:t>= </a:t>
            </a:r>
            <a:r>
              <a:rPr dirty="0" sz="3000" spc="20">
                <a:latin typeface="Cambria Math"/>
                <a:cs typeface="Cambria Math"/>
              </a:rPr>
              <a:t>(𝑛</a:t>
            </a:r>
            <a:r>
              <a:rPr dirty="0" baseline="20370" sz="4500" spc="30">
                <a:latin typeface="Cambria Math"/>
                <a:cs typeface="Cambria Math"/>
              </a:rPr>
              <a:t> </a:t>
            </a:r>
            <a:r>
              <a:rPr dirty="0" sz="3000">
                <a:latin typeface="Cambria Math"/>
                <a:cs typeface="Cambria Math"/>
              </a:rPr>
              <a:t>−</a:t>
            </a:r>
            <a:r>
              <a:rPr dirty="0" sz="3000" spc="-434">
                <a:latin typeface="Cambria Math"/>
                <a:cs typeface="Cambria Math"/>
              </a:rPr>
              <a:t> </a:t>
            </a:r>
            <a:r>
              <a:rPr dirty="0" sz="3000" spc="15">
                <a:latin typeface="Cambria Math"/>
                <a:cs typeface="Cambria Math"/>
              </a:rPr>
              <a:t>𝑛)𝜃</a:t>
            </a:r>
            <a:endParaRPr sz="30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000" spc="-15">
                <a:latin typeface="Calibri"/>
                <a:cs typeface="Calibri"/>
              </a:rPr>
              <a:t>From </a:t>
            </a:r>
            <a:r>
              <a:rPr dirty="0" sz="3000">
                <a:latin typeface="Cambria Math"/>
                <a:cs typeface="Cambria Math"/>
              </a:rPr>
              <a:t>∆ </a:t>
            </a:r>
            <a:r>
              <a:rPr dirty="0" sz="3000" spc="-5">
                <a:latin typeface="Cambria Math"/>
                <a:cs typeface="Cambria Math"/>
              </a:rPr>
              <a:t>𝑀𝐵𝑆 </a:t>
            </a:r>
            <a:r>
              <a:rPr dirty="0" sz="3000">
                <a:latin typeface="Calibri"/>
                <a:cs typeface="Calibri"/>
              </a:rPr>
              <a:t>, Angle </a:t>
            </a:r>
            <a:r>
              <a:rPr dirty="0" sz="3000" spc="-15">
                <a:latin typeface="Calibri"/>
                <a:cs typeface="Calibri"/>
              </a:rPr>
              <a:t>values</a:t>
            </a:r>
            <a:r>
              <a:rPr dirty="0" sz="3000" spc="60">
                <a:latin typeface="Calibri"/>
                <a:cs typeface="Calibri"/>
              </a:rPr>
              <a:t> </a:t>
            </a:r>
            <a:r>
              <a:rPr dirty="0" sz="3000" spc="-15">
                <a:latin typeface="Calibri"/>
                <a:cs typeface="Calibri"/>
              </a:rPr>
              <a:t>are</a:t>
            </a: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ts val="3240"/>
              </a:lnSpc>
              <a:spcBef>
                <a:spcPts val="75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000" spc="-15">
                <a:latin typeface="Calibri"/>
                <a:cs typeface="Calibri"/>
              </a:rPr>
              <a:t>Substitute </a:t>
            </a:r>
            <a:r>
              <a:rPr dirty="0" sz="3000">
                <a:latin typeface="Calibri"/>
                <a:cs typeface="Calibri"/>
              </a:rPr>
              <a:t>these </a:t>
            </a:r>
            <a:r>
              <a:rPr dirty="0" sz="3000" spc="-15">
                <a:latin typeface="Calibri"/>
                <a:cs typeface="Calibri"/>
              </a:rPr>
              <a:t>values </a:t>
            </a:r>
            <a:r>
              <a:rPr dirty="0" sz="3000" spc="-5">
                <a:latin typeface="Calibri"/>
                <a:cs typeface="Calibri"/>
              </a:rPr>
              <a:t>in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10">
                <a:latin typeface="Calibri"/>
                <a:cs typeface="Calibri"/>
              </a:rPr>
              <a:t>last equation </a:t>
            </a:r>
            <a:r>
              <a:rPr dirty="0" sz="3000">
                <a:latin typeface="Calibri"/>
                <a:cs typeface="Calibri"/>
              </a:rPr>
              <a:t>and  </a:t>
            </a:r>
            <a:r>
              <a:rPr dirty="0" sz="3000" spc="-10">
                <a:latin typeface="Calibri"/>
                <a:cs typeface="Calibri"/>
              </a:rPr>
              <a:t>obtain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81100" y="4919471"/>
            <a:ext cx="180340" cy="0"/>
          </a:xfrm>
          <a:custGeom>
            <a:avLst/>
            <a:gdLst/>
            <a:ahLst/>
            <a:cxnLst/>
            <a:rect l="l" t="t" r="r" b="b"/>
            <a:pathLst>
              <a:path w="180340" h="0">
                <a:moveTo>
                  <a:pt x="0" y="0"/>
                </a:moveTo>
                <a:lnTo>
                  <a:pt x="179831" y="0"/>
                </a:lnTo>
              </a:path>
            </a:pathLst>
          </a:custGeom>
          <a:ln w="243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188516" y="4929378"/>
            <a:ext cx="127698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28700" algn="l"/>
              </a:tabLst>
            </a:pPr>
            <a:r>
              <a:rPr dirty="0" sz="2200" spc="45">
                <a:latin typeface="Cambria Math"/>
                <a:cs typeface="Cambria Math"/>
              </a:rPr>
              <a:t>𝑠	</a:t>
            </a:r>
            <a:r>
              <a:rPr dirty="0" sz="2200" spc="50">
                <a:latin typeface="Cambria Math"/>
                <a:cs typeface="Cambria Math"/>
              </a:rPr>
              <a:t>𝑠</a:t>
            </a:r>
            <a:r>
              <a:rPr dirty="0" sz="2200" spc="295">
                <a:latin typeface="Cambria Math"/>
                <a:cs typeface="Cambria Math"/>
              </a:rPr>
              <a:t> 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217420" y="4919471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 h="0">
                <a:moveTo>
                  <a:pt x="0" y="0"/>
                </a:moveTo>
                <a:lnTo>
                  <a:pt x="233171" y="0"/>
                </a:lnTo>
              </a:path>
            </a:pathLst>
          </a:custGeom>
          <a:ln w="243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535940" y="4635245"/>
            <a:ext cx="398081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  <a:tab pos="2021205" algn="l"/>
              </a:tabLst>
            </a:pPr>
            <a:r>
              <a:rPr dirty="0" sz="3000">
                <a:latin typeface="Cambria Math"/>
                <a:cs typeface="Cambria Math"/>
              </a:rPr>
              <a:t>𝑛 </a:t>
            </a:r>
            <a:r>
              <a:rPr dirty="0" baseline="44191" sz="3300" spc="209">
                <a:latin typeface="Cambria Math"/>
                <a:cs typeface="Cambria Math"/>
              </a:rPr>
              <a:t>ℎ </a:t>
            </a:r>
            <a:r>
              <a:rPr dirty="0" sz="3000">
                <a:latin typeface="Cambria Math"/>
                <a:cs typeface="Cambria Math"/>
              </a:rPr>
              <a:t>+</a:t>
            </a:r>
            <a:r>
              <a:rPr dirty="0" sz="3000" spc="-15">
                <a:latin typeface="Cambria Math"/>
                <a:cs typeface="Cambria Math"/>
              </a:rPr>
              <a:t> </a:t>
            </a:r>
            <a:r>
              <a:rPr dirty="0" sz="3000" spc="40">
                <a:latin typeface="Cambria Math"/>
                <a:cs typeface="Cambria Math"/>
              </a:rPr>
              <a:t>𝑛</a:t>
            </a:r>
            <a:r>
              <a:rPr dirty="0" baseline="20370" sz="4500" spc="60">
                <a:latin typeface="Cambria Math"/>
                <a:cs typeface="Cambria Math"/>
              </a:rPr>
              <a:t> </a:t>
            </a:r>
            <a:r>
              <a:rPr dirty="0" baseline="20370" sz="4500" spc="382">
                <a:latin typeface="Cambria Math"/>
                <a:cs typeface="Cambria Math"/>
              </a:rPr>
              <a:t> </a:t>
            </a:r>
            <a:r>
              <a:rPr dirty="0" baseline="44191" sz="3300" spc="209">
                <a:latin typeface="Cambria Math"/>
                <a:cs typeface="Cambria Math"/>
              </a:rPr>
              <a:t>ℎ	</a:t>
            </a:r>
            <a:r>
              <a:rPr dirty="0" sz="3000">
                <a:latin typeface="Cambria Math"/>
                <a:cs typeface="Cambria Math"/>
              </a:rPr>
              <a:t>= </a:t>
            </a:r>
            <a:r>
              <a:rPr dirty="0" sz="3000" spc="-5">
                <a:latin typeface="Cambria Math"/>
                <a:cs typeface="Cambria Math"/>
              </a:rPr>
              <a:t>(𝑛′ </a:t>
            </a:r>
            <a:r>
              <a:rPr dirty="0" sz="3000">
                <a:latin typeface="Cambria Math"/>
                <a:cs typeface="Cambria Math"/>
              </a:rPr>
              <a:t>− </a:t>
            </a:r>
            <a:r>
              <a:rPr dirty="0" sz="3000" spc="25">
                <a:latin typeface="Cambria Math"/>
                <a:cs typeface="Cambria Math"/>
              </a:rPr>
              <a:t>𝑛)</a:t>
            </a:r>
            <a:r>
              <a:rPr dirty="0" sz="3000" spc="-15">
                <a:latin typeface="Cambria Math"/>
                <a:cs typeface="Cambria Math"/>
              </a:rPr>
              <a:t> </a:t>
            </a:r>
            <a:r>
              <a:rPr dirty="0" baseline="44191" sz="3300" spc="209">
                <a:latin typeface="Cambria Math"/>
                <a:cs typeface="Cambria Math"/>
              </a:rPr>
              <a:t>ℎ</a:t>
            </a:r>
            <a:endParaRPr baseline="44191" sz="33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325111" y="491947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 h="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243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535940" y="5420359"/>
            <a:ext cx="15938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latin typeface="Arial"/>
                <a:cs typeface="Arial"/>
              </a:rPr>
              <a:t>•</a:t>
            </a:r>
            <a:endParaRPr sz="30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91539" y="5704332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 h="0">
                <a:moveTo>
                  <a:pt x="0" y="0"/>
                </a:moveTo>
                <a:lnTo>
                  <a:pt x="185928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530096" y="5704332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 h="0">
                <a:moveTo>
                  <a:pt x="0" y="0"/>
                </a:moveTo>
                <a:lnTo>
                  <a:pt x="294132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879144" y="5197550"/>
            <a:ext cx="213360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160">
                <a:latin typeface="Cambria Math"/>
                <a:cs typeface="Cambria Math"/>
              </a:rPr>
              <a:t>𝑛 </a:t>
            </a:r>
            <a:r>
              <a:rPr dirty="0" baseline="-32407" sz="4500">
                <a:latin typeface="Cambria Math"/>
                <a:cs typeface="Cambria Math"/>
              </a:rPr>
              <a:t>+ </a:t>
            </a:r>
            <a:r>
              <a:rPr dirty="0" sz="2200" spc="250">
                <a:latin typeface="Cambria Math"/>
                <a:cs typeface="Cambria Math"/>
              </a:rPr>
              <a:t>𝑛</a:t>
            </a:r>
            <a:r>
              <a:rPr dirty="0" baseline="24691" sz="2700" spc="375">
                <a:latin typeface="Cambria Math"/>
                <a:cs typeface="Cambria Math"/>
              </a:rPr>
              <a:t>′ </a:t>
            </a:r>
            <a:r>
              <a:rPr dirty="0" baseline="-32407" sz="4500">
                <a:latin typeface="Cambria Math"/>
                <a:cs typeface="Cambria Math"/>
              </a:rPr>
              <a:t>=</a:t>
            </a:r>
            <a:r>
              <a:rPr dirty="0" baseline="-32407" sz="4500" spc="-337">
                <a:latin typeface="Cambria Math"/>
                <a:cs typeface="Cambria Math"/>
              </a:rPr>
              <a:t> </a:t>
            </a:r>
            <a:r>
              <a:rPr dirty="0" sz="2200" spc="170">
                <a:latin typeface="Cambria Math"/>
                <a:cs typeface="Cambria Math"/>
              </a:rPr>
              <a:t>𝑛</a:t>
            </a:r>
            <a:r>
              <a:rPr dirty="0" baseline="24691" sz="2700" spc="254">
                <a:latin typeface="Cambria Math"/>
                <a:cs typeface="Cambria Math"/>
              </a:rPr>
              <a:t>′</a:t>
            </a:r>
            <a:r>
              <a:rPr dirty="0" sz="2200" spc="170">
                <a:latin typeface="Cambria Math"/>
                <a:cs typeface="Cambria Math"/>
              </a:rPr>
              <a:t>−𝑛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02004" y="5714491"/>
            <a:ext cx="186118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58495" algn="l"/>
                <a:tab pos="1664335" algn="l"/>
              </a:tabLst>
            </a:pPr>
            <a:r>
              <a:rPr dirty="0" sz="2200" spc="100">
                <a:latin typeface="Cambria Math"/>
                <a:cs typeface="Cambria Math"/>
              </a:rPr>
              <a:t>𝑠</a:t>
            </a:r>
            <a:r>
              <a:rPr dirty="0" sz="2200" spc="100">
                <a:latin typeface="Cambria Math"/>
                <a:cs typeface="Cambria Math"/>
              </a:rPr>
              <a:t>	</a:t>
            </a:r>
            <a:r>
              <a:rPr dirty="0" sz="2200" spc="105">
                <a:latin typeface="Cambria Math"/>
                <a:cs typeface="Cambria Math"/>
              </a:rPr>
              <a:t>𝑠</a:t>
            </a:r>
            <a:r>
              <a:rPr dirty="0" sz="2200" spc="295">
                <a:latin typeface="Cambria Math"/>
                <a:cs typeface="Cambria Math"/>
              </a:rPr>
              <a:t> </a:t>
            </a:r>
            <a:r>
              <a:rPr dirty="0" sz="2200">
                <a:latin typeface="Cambria Math"/>
                <a:cs typeface="Cambria Math"/>
              </a:rPr>
              <a:t>	</a:t>
            </a:r>
            <a:r>
              <a:rPr dirty="0" sz="2200" spc="65">
                <a:latin typeface="Cambria Math"/>
                <a:cs typeface="Cambria Math"/>
              </a:rPr>
              <a:t>𝑅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321051" y="5704332"/>
            <a:ext cx="681355" cy="0"/>
          </a:xfrm>
          <a:custGeom>
            <a:avLst/>
            <a:gdLst/>
            <a:ahLst/>
            <a:cxnLst/>
            <a:rect l="l" t="t" r="r" b="b"/>
            <a:pathLst>
              <a:path w="681355" h="0">
                <a:moveTo>
                  <a:pt x="0" y="0"/>
                </a:moveTo>
                <a:lnTo>
                  <a:pt x="681227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3389503" y="4814958"/>
            <a:ext cx="3155950" cy="1088390"/>
          </a:xfrm>
          <a:prstGeom prst="rect">
            <a:avLst/>
          </a:prstGeom>
        </p:spPr>
        <p:txBody>
          <a:bodyPr wrap="square" lIns="0" tIns="126364" rIns="0" bIns="0" rtlCol="0" vert="horz">
            <a:spAutoFit/>
          </a:bodyPr>
          <a:lstStyle/>
          <a:p>
            <a:pPr marL="935990">
              <a:lnSpc>
                <a:spcPct val="100000"/>
              </a:lnSpc>
              <a:spcBef>
                <a:spcPts val="994"/>
              </a:spcBef>
            </a:pPr>
            <a:r>
              <a:rPr dirty="0" sz="2200" spc="40">
                <a:latin typeface="Cambria Math"/>
                <a:cs typeface="Cambria Math"/>
              </a:rPr>
              <a:t>𝑅</a:t>
            </a:r>
            <a:endParaRPr sz="22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dirty="0" sz="3000" spc="-5">
                <a:latin typeface="Cambria Math"/>
                <a:cs typeface="Cambria Math"/>
              </a:rPr>
              <a:t>𝐺𝑎𝑢𝑠𝑠𝑖𝑎𝑛</a:t>
            </a:r>
            <a:r>
              <a:rPr dirty="0" sz="3000" spc="10">
                <a:latin typeface="Cambria Math"/>
                <a:cs typeface="Cambria Math"/>
              </a:rPr>
              <a:t> </a:t>
            </a:r>
            <a:r>
              <a:rPr dirty="0" sz="3000" spc="-5">
                <a:latin typeface="Cambria Math"/>
                <a:cs typeface="Cambria Math"/>
              </a:rPr>
              <a:t>𝑓𝑜𝑟𝑚𝑢𝑙𝑎</a:t>
            </a:r>
            <a:endParaRPr sz="30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510740"/>
            <a:ext cx="7928609" cy="285496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Magnification </a:t>
            </a:r>
            <a:r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image </a:t>
            </a:r>
            <a:r>
              <a:rPr dirty="0" u="heavy" sz="32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 </a:t>
            </a:r>
            <a:r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spherical</a:t>
            </a:r>
            <a:r>
              <a:rPr dirty="0" u="heavy" sz="3200" spc="-1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surfaces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9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20">
                <a:latin typeface="Calibri"/>
                <a:cs typeface="Calibri"/>
              </a:rPr>
              <a:t>any </a:t>
            </a:r>
            <a:r>
              <a:rPr dirty="0" sz="3200" spc="-5">
                <a:latin typeface="Calibri"/>
                <a:cs typeface="Calibri"/>
              </a:rPr>
              <a:t>optical </a:t>
            </a:r>
            <a:r>
              <a:rPr dirty="0" sz="3200" spc="-30">
                <a:latin typeface="Calibri"/>
                <a:cs typeface="Calibri"/>
              </a:rPr>
              <a:t>system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lateral </a:t>
            </a:r>
            <a:r>
              <a:rPr dirty="0" sz="3200" spc="-10">
                <a:latin typeface="Calibri"/>
                <a:cs typeface="Calibri"/>
              </a:rPr>
              <a:t>magnification  </a:t>
            </a:r>
            <a:r>
              <a:rPr dirty="0" sz="3200">
                <a:latin typeface="Calibri"/>
                <a:cs typeface="Calibri"/>
              </a:rPr>
              <a:t>is known as </a:t>
            </a:r>
            <a:r>
              <a:rPr dirty="0" sz="3200" spc="-10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ratio </a:t>
            </a:r>
            <a:r>
              <a:rPr dirty="0" sz="3200" spc="-10">
                <a:latin typeface="Calibri"/>
                <a:cs typeface="Calibri"/>
              </a:rPr>
              <a:t>between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25">
                <a:latin typeface="Calibri"/>
                <a:cs typeface="Calibri"/>
              </a:rPr>
              <a:t>transverse  </a:t>
            </a:r>
            <a:r>
              <a:rPr dirty="0" sz="3200" spc="-5">
                <a:latin typeface="Calibri"/>
                <a:cs typeface="Calibri"/>
              </a:rPr>
              <a:t>dimension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final image </a:t>
            </a:r>
            <a:r>
              <a:rPr dirty="0" sz="3200">
                <a:latin typeface="Calibri"/>
                <a:cs typeface="Calibri"/>
              </a:rPr>
              <a:t>and  </a:t>
            </a:r>
            <a:r>
              <a:rPr dirty="0" sz="3200" spc="-10">
                <a:latin typeface="Calibri"/>
                <a:cs typeface="Calibri"/>
              </a:rPr>
              <a:t>corresponding </a:t>
            </a:r>
            <a:r>
              <a:rPr dirty="0" sz="3200" spc="-5">
                <a:latin typeface="Calibri"/>
                <a:cs typeface="Calibri"/>
              </a:rPr>
              <a:t>dimension of the </a:t>
            </a:r>
            <a:r>
              <a:rPr dirty="0" sz="3200">
                <a:latin typeface="Calibri"/>
                <a:cs typeface="Calibri"/>
              </a:rPr>
              <a:t>original  </a:t>
            </a:r>
            <a:r>
              <a:rPr dirty="0" sz="3200" spc="-5">
                <a:latin typeface="Calibri"/>
                <a:cs typeface="Calibri"/>
              </a:rPr>
              <a:t>object.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5036058"/>
            <a:ext cx="16827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0584" y="4798314"/>
            <a:ext cx="120586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-32118" sz="4800">
                <a:latin typeface="Cambria Math"/>
                <a:cs typeface="Cambria Math"/>
              </a:rPr>
              <a:t>𝑀 =</a:t>
            </a:r>
            <a:r>
              <a:rPr dirty="0" baseline="-32118" sz="4800" spc="-502">
                <a:latin typeface="Cambria Math"/>
                <a:cs typeface="Cambria Math"/>
              </a:rPr>
              <a:t> </a:t>
            </a:r>
            <a:r>
              <a:rPr dirty="0" sz="2350" spc="170">
                <a:latin typeface="Cambria Math"/>
                <a:cs typeface="Cambria Math"/>
              </a:rPr>
              <a:t>𝑦</a:t>
            </a:r>
            <a:r>
              <a:rPr dirty="0" sz="2350" spc="315">
                <a:latin typeface="Cambria Math"/>
                <a:cs typeface="Cambria Math"/>
              </a:rPr>
              <a:t> 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04745" y="5350255"/>
            <a:ext cx="21399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295">
                <a:latin typeface="Cambria Math"/>
                <a:cs typeface="Cambria Math"/>
              </a:rPr>
              <a:t>𝑦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68423" y="5339334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 h="0">
                <a:moveTo>
                  <a:pt x="0" y="0"/>
                </a:moveTo>
                <a:lnTo>
                  <a:pt x="294131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10480" y="1941576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 h="0">
                <a:moveTo>
                  <a:pt x="0" y="0"/>
                </a:moveTo>
                <a:lnTo>
                  <a:pt x="295655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02437" y="1656410"/>
            <a:ext cx="5790565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 spc="-5">
                <a:latin typeface="Cambria Math"/>
                <a:cs typeface="Cambria Math"/>
              </a:rPr>
              <a:t>𝑀𝑎𝑔𝑛𝑖𝑓𝑖𝑐𝑎𝑡𝑖𝑜𝑛 </a:t>
            </a:r>
            <a:r>
              <a:rPr dirty="0" sz="3000">
                <a:latin typeface="Cambria Math"/>
                <a:cs typeface="Cambria Math"/>
              </a:rPr>
              <a:t>= 𝑀 = </a:t>
            </a:r>
            <a:r>
              <a:rPr dirty="0" baseline="44191" sz="3300" spc="405">
                <a:latin typeface="Cambria Math"/>
                <a:cs typeface="Cambria Math"/>
              </a:rPr>
              <a:t>𝑦</a:t>
            </a:r>
            <a:r>
              <a:rPr dirty="0" baseline="78703" sz="2700" spc="405">
                <a:latin typeface="Cambria Math"/>
                <a:cs typeface="Cambria Math"/>
              </a:rPr>
              <a:t>′</a:t>
            </a:r>
            <a:r>
              <a:rPr dirty="0" baseline="78703" sz="2700" spc="-44">
                <a:latin typeface="Cambria Math"/>
                <a:cs typeface="Cambria Math"/>
              </a:rPr>
              <a:t> </a:t>
            </a:r>
            <a:r>
              <a:rPr dirty="0" sz="3000">
                <a:latin typeface="Cambria Math"/>
                <a:cs typeface="Cambria Math"/>
              </a:rPr>
              <a:t>= − </a:t>
            </a:r>
            <a:r>
              <a:rPr dirty="0" baseline="44191" sz="3300" spc="315">
                <a:latin typeface="Cambria Math"/>
                <a:cs typeface="Cambria Math"/>
              </a:rPr>
              <a:t>𝑛𝑠</a:t>
            </a:r>
            <a:r>
              <a:rPr dirty="0" baseline="78703" sz="2700" spc="315">
                <a:latin typeface="Cambria Math"/>
                <a:cs typeface="Cambria Math"/>
              </a:rPr>
              <a:t>′</a:t>
            </a:r>
            <a:endParaRPr baseline="78703" sz="27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40400" y="1950542"/>
            <a:ext cx="45656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320">
                <a:latin typeface="Cambria Math"/>
                <a:cs typeface="Cambria Math"/>
              </a:rPr>
              <a:t>𝑛</a:t>
            </a:r>
            <a:r>
              <a:rPr dirty="0" baseline="20061" sz="2700" spc="592">
                <a:latin typeface="Cambria Math"/>
                <a:cs typeface="Cambria Math"/>
              </a:rPr>
              <a:t>′</a:t>
            </a:r>
            <a:r>
              <a:rPr dirty="0" sz="2200" spc="100">
                <a:latin typeface="Cambria Math"/>
                <a:cs typeface="Cambria Math"/>
              </a:rPr>
              <a:t>𝑠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748909" y="1941576"/>
            <a:ext cx="439420" cy="0"/>
          </a:xfrm>
          <a:custGeom>
            <a:avLst/>
            <a:gdLst/>
            <a:ahLst/>
            <a:cxnLst/>
            <a:rect l="l" t="t" r="r" b="b"/>
            <a:pathLst>
              <a:path w="439420" h="0">
                <a:moveTo>
                  <a:pt x="0" y="0"/>
                </a:moveTo>
                <a:lnTo>
                  <a:pt x="438912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02437" y="2229739"/>
            <a:ext cx="146113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>
                <a:latin typeface="Calibri"/>
                <a:cs typeface="Calibri"/>
              </a:rPr>
              <a:t>If M</a:t>
            </a:r>
            <a:r>
              <a:rPr dirty="0" sz="3000" spc="-114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&lt;1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>
                <a:latin typeface="Calibri"/>
                <a:cs typeface="Calibri"/>
              </a:rPr>
              <a:t>If M</a:t>
            </a:r>
            <a:r>
              <a:rPr dirty="0" sz="3000" spc="-114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&gt;1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94357" y="1950542"/>
            <a:ext cx="3278504" cy="1219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R="520065">
              <a:lnSpc>
                <a:spcPts val="2420"/>
              </a:lnSpc>
              <a:spcBef>
                <a:spcPts val="95"/>
              </a:spcBef>
            </a:pPr>
            <a:r>
              <a:rPr dirty="0" sz="2200" spc="285">
                <a:latin typeface="Cambria Math"/>
                <a:cs typeface="Cambria Math"/>
              </a:rPr>
              <a:t>𝑦</a:t>
            </a:r>
            <a:endParaRPr sz="2200">
              <a:latin typeface="Cambria Math"/>
              <a:cs typeface="Cambria Math"/>
            </a:endParaRPr>
          </a:p>
          <a:p>
            <a:pPr marL="12700">
              <a:lnSpc>
                <a:spcPts val="3379"/>
              </a:lnSpc>
            </a:pPr>
            <a:r>
              <a:rPr dirty="0" sz="3000" spc="-10">
                <a:latin typeface="Calibri"/>
                <a:cs typeface="Calibri"/>
              </a:rPr>
              <a:t>Miniature</a:t>
            </a:r>
            <a:r>
              <a:rPr dirty="0" sz="3000" spc="-90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image.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3000" spc="-10">
                <a:latin typeface="Calibri"/>
                <a:cs typeface="Calibri"/>
              </a:rPr>
              <a:t>Magnification</a:t>
            </a:r>
            <a:r>
              <a:rPr dirty="0" sz="3000" spc="-60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image.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99997" y="6181344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 h="0">
                <a:moveTo>
                  <a:pt x="0" y="0"/>
                </a:moveTo>
                <a:lnTo>
                  <a:pt x="185928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2175129" y="6107684"/>
            <a:ext cx="298450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baseline="-16414" sz="3300" spc="382">
                <a:latin typeface="Cambria Math"/>
                <a:cs typeface="Cambria Math"/>
              </a:rPr>
              <a:t>𝑓</a:t>
            </a:r>
            <a:r>
              <a:rPr dirty="0" sz="1800" spc="300">
                <a:latin typeface="Cambria Math"/>
                <a:cs typeface="Cambria Math"/>
              </a:rPr>
              <a:t>′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81225" y="6181344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 h="0">
                <a:moveTo>
                  <a:pt x="0" y="0"/>
                </a:moveTo>
                <a:lnTo>
                  <a:pt x="294131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402437" y="3144392"/>
            <a:ext cx="8053070" cy="3013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>
                <a:latin typeface="Calibri"/>
                <a:cs typeface="Calibri"/>
              </a:rPr>
              <a:t>M=1 </a:t>
            </a:r>
            <a:r>
              <a:rPr dirty="0" sz="3000" spc="-5">
                <a:latin typeface="Calibri"/>
                <a:cs typeface="Calibri"/>
              </a:rPr>
              <a:t>object </a:t>
            </a:r>
            <a:r>
              <a:rPr dirty="0" sz="3000">
                <a:latin typeface="Calibri"/>
                <a:cs typeface="Calibri"/>
              </a:rPr>
              <a:t>and </a:t>
            </a:r>
            <a:r>
              <a:rPr dirty="0" sz="3000" spc="-10">
                <a:latin typeface="Calibri"/>
                <a:cs typeface="Calibri"/>
              </a:rPr>
              <a:t>image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5">
                <a:latin typeface="Calibri"/>
                <a:cs typeface="Calibri"/>
              </a:rPr>
              <a:t>same</a:t>
            </a:r>
            <a:r>
              <a:rPr dirty="0" sz="3000" spc="-60">
                <a:latin typeface="Calibri"/>
                <a:cs typeface="Calibri"/>
              </a:rPr>
              <a:t> </a:t>
            </a:r>
            <a:r>
              <a:rPr dirty="0" sz="3000" spc="-20">
                <a:latin typeface="Calibri"/>
                <a:cs typeface="Calibri"/>
              </a:rPr>
              <a:t>size.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>
                <a:latin typeface="Calibri"/>
                <a:cs typeface="Calibri"/>
              </a:rPr>
              <a:t>If M is </a:t>
            </a:r>
            <a:r>
              <a:rPr dirty="0" sz="3000" spc="-10">
                <a:latin typeface="Calibri"/>
                <a:cs typeface="Calibri"/>
              </a:rPr>
              <a:t>positive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5">
                <a:latin typeface="Calibri"/>
                <a:cs typeface="Calibri"/>
              </a:rPr>
              <a:t>image will be virtual </a:t>
            </a:r>
            <a:r>
              <a:rPr dirty="0" sz="3000">
                <a:latin typeface="Calibri"/>
                <a:cs typeface="Calibri"/>
              </a:rPr>
              <a:t>and</a:t>
            </a:r>
            <a:r>
              <a:rPr dirty="0" sz="3000" spc="-90">
                <a:latin typeface="Calibri"/>
                <a:cs typeface="Calibri"/>
              </a:rPr>
              <a:t> </a:t>
            </a:r>
            <a:r>
              <a:rPr dirty="0" sz="3000" spc="-10">
                <a:latin typeface="Calibri"/>
                <a:cs typeface="Calibri"/>
              </a:rPr>
              <a:t>erect.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>
                <a:latin typeface="Calibri"/>
                <a:cs typeface="Calibri"/>
              </a:rPr>
              <a:t>If M </a:t>
            </a:r>
            <a:r>
              <a:rPr dirty="0" sz="3000" spc="-10">
                <a:latin typeface="Calibri"/>
                <a:cs typeface="Calibri"/>
              </a:rPr>
              <a:t>is </a:t>
            </a:r>
            <a:r>
              <a:rPr dirty="0" sz="3000" spc="-20">
                <a:latin typeface="Calibri"/>
                <a:cs typeface="Calibri"/>
              </a:rPr>
              <a:t>negative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5">
                <a:latin typeface="Calibri"/>
                <a:cs typeface="Calibri"/>
              </a:rPr>
              <a:t>image </a:t>
            </a:r>
            <a:r>
              <a:rPr dirty="0" sz="3000">
                <a:latin typeface="Calibri"/>
                <a:cs typeface="Calibri"/>
              </a:rPr>
              <a:t>is </a:t>
            </a:r>
            <a:r>
              <a:rPr dirty="0" sz="3000" spc="-10">
                <a:latin typeface="Calibri"/>
                <a:cs typeface="Calibri"/>
              </a:rPr>
              <a:t>real </a:t>
            </a:r>
            <a:r>
              <a:rPr dirty="0" sz="3000">
                <a:latin typeface="Calibri"/>
                <a:cs typeface="Calibri"/>
              </a:rPr>
              <a:t>and</a:t>
            </a:r>
            <a:r>
              <a:rPr dirty="0" sz="3000" spc="-90">
                <a:latin typeface="Calibri"/>
                <a:cs typeface="Calibri"/>
              </a:rPr>
              <a:t> </a:t>
            </a:r>
            <a:r>
              <a:rPr dirty="0" sz="3000" spc="-15">
                <a:latin typeface="Calibri"/>
                <a:cs typeface="Calibri"/>
              </a:rPr>
              <a:t>invert.</a:t>
            </a:r>
            <a:endParaRPr sz="3000">
              <a:latin typeface="Calibri"/>
              <a:cs typeface="Calibri"/>
            </a:endParaRPr>
          </a:p>
          <a:p>
            <a:pPr marL="355600" marR="388620" indent="-342900">
              <a:lnSpc>
                <a:spcPts val="2880"/>
              </a:lnSpc>
              <a:spcBef>
                <a:spcPts val="6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 spc="-5">
                <a:latin typeface="Calibri"/>
                <a:cs typeface="Calibri"/>
              </a:rPr>
              <a:t>The </a:t>
            </a:r>
            <a:r>
              <a:rPr dirty="0" sz="3000" spc="-15">
                <a:latin typeface="Calibri"/>
                <a:cs typeface="Calibri"/>
              </a:rPr>
              <a:t>refracting </a:t>
            </a:r>
            <a:r>
              <a:rPr dirty="0" sz="3000" spc="-10">
                <a:latin typeface="Calibri"/>
                <a:cs typeface="Calibri"/>
              </a:rPr>
              <a:t>power </a:t>
            </a:r>
            <a:r>
              <a:rPr dirty="0" sz="3000">
                <a:latin typeface="Calibri"/>
                <a:cs typeface="Calibri"/>
              </a:rPr>
              <a:t>(P) </a:t>
            </a:r>
            <a:r>
              <a:rPr dirty="0" sz="3000" spc="-5">
                <a:latin typeface="Calibri"/>
                <a:cs typeface="Calibri"/>
              </a:rPr>
              <a:t>when </a:t>
            </a:r>
            <a:r>
              <a:rPr dirty="0" sz="3000">
                <a:latin typeface="Calibri"/>
                <a:cs typeface="Calibri"/>
              </a:rPr>
              <a:t>all </a:t>
            </a:r>
            <a:r>
              <a:rPr dirty="0" sz="3000" spc="-15">
                <a:latin typeface="Calibri"/>
                <a:cs typeface="Calibri"/>
              </a:rPr>
              <a:t>distance are  </a:t>
            </a:r>
            <a:r>
              <a:rPr dirty="0" sz="3000" spc="-5">
                <a:latin typeface="Calibri"/>
                <a:cs typeface="Calibri"/>
              </a:rPr>
              <a:t>measured </a:t>
            </a:r>
            <a:r>
              <a:rPr dirty="0" sz="3000">
                <a:latin typeface="Calibri"/>
                <a:cs typeface="Calibri"/>
              </a:rPr>
              <a:t>in </a:t>
            </a:r>
            <a:r>
              <a:rPr dirty="0" sz="3000" spc="-15">
                <a:latin typeface="Calibri"/>
                <a:cs typeface="Calibri"/>
              </a:rPr>
              <a:t>meter </a:t>
            </a:r>
            <a:r>
              <a:rPr dirty="0" sz="3000">
                <a:latin typeface="Calibri"/>
                <a:cs typeface="Calibri"/>
              </a:rPr>
              <a:t>and the </a:t>
            </a:r>
            <a:r>
              <a:rPr dirty="0" sz="3000" spc="-10">
                <a:latin typeface="Calibri"/>
                <a:cs typeface="Calibri"/>
              </a:rPr>
              <a:t>power </a:t>
            </a:r>
            <a:r>
              <a:rPr dirty="0" sz="3000" spc="-5">
                <a:latin typeface="Calibri"/>
                <a:cs typeface="Calibri"/>
              </a:rPr>
              <a:t>unit </a:t>
            </a:r>
            <a:r>
              <a:rPr dirty="0" sz="3000">
                <a:latin typeface="Calibri"/>
                <a:cs typeface="Calibri"/>
              </a:rPr>
              <a:t>is</a:t>
            </a:r>
            <a:r>
              <a:rPr dirty="0" sz="3000" spc="-105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called  </a:t>
            </a:r>
            <a:r>
              <a:rPr dirty="0" sz="3000" spc="-20">
                <a:latin typeface="Calibri"/>
                <a:cs typeface="Calibri"/>
              </a:rPr>
              <a:t>diopters </a:t>
            </a:r>
            <a:r>
              <a:rPr dirty="0" sz="3000">
                <a:latin typeface="Calibri"/>
                <a:cs typeface="Calibri"/>
              </a:rPr>
              <a:t>is </a:t>
            </a:r>
            <a:r>
              <a:rPr dirty="0" sz="3000" spc="-10">
                <a:latin typeface="Calibri"/>
                <a:cs typeface="Calibri"/>
              </a:rPr>
              <a:t>given </a:t>
            </a:r>
            <a:r>
              <a:rPr dirty="0" sz="3000" spc="-15">
                <a:latin typeface="Calibri"/>
                <a:cs typeface="Calibri"/>
              </a:rPr>
              <a:t>by</a:t>
            </a:r>
            <a:r>
              <a:rPr dirty="0" sz="3000" spc="10">
                <a:latin typeface="Calibri"/>
                <a:cs typeface="Calibri"/>
              </a:rPr>
              <a:t> </a:t>
            </a:r>
            <a:r>
              <a:rPr dirty="0" sz="3000" spc="-10">
                <a:latin typeface="Calibri"/>
                <a:cs typeface="Calibri"/>
              </a:rPr>
              <a:t>equation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ts val="338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baseline="-32407" sz="4500">
                <a:latin typeface="Cambria Math"/>
                <a:cs typeface="Cambria Math"/>
              </a:rPr>
              <a:t>𝑃 = </a:t>
            </a:r>
            <a:r>
              <a:rPr dirty="0" sz="2200" spc="160">
                <a:latin typeface="Cambria Math"/>
                <a:cs typeface="Cambria Math"/>
              </a:rPr>
              <a:t>𝑛 </a:t>
            </a:r>
            <a:r>
              <a:rPr dirty="0" baseline="-32407" sz="4500">
                <a:latin typeface="Cambria Math"/>
                <a:cs typeface="Cambria Math"/>
              </a:rPr>
              <a:t>= </a:t>
            </a:r>
            <a:r>
              <a:rPr dirty="0" sz="2200" spc="250">
                <a:latin typeface="Cambria Math"/>
                <a:cs typeface="Cambria Math"/>
              </a:rPr>
              <a:t>𝑛</a:t>
            </a:r>
            <a:r>
              <a:rPr dirty="0" baseline="24691" sz="2700" spc="375">
                <a:latin typeface="Cambria Math"/>
                <a:cs typeface="Cambria Math"/>
              </a:rPr>
              <a:t>′ </a:t>
            </a:r>
            <a:r>
              <a:rPr dirty="0" baseline="-32407" sz="4500">
                <a:latin typeface="Cambria Math"/>
                <a:cs typeface="Cambria Math"/>
              </a:rPr>
              <a:t>=</a:t>
            </a:r>
            <a:r>
              <a:rPr dirty="0" baseline="-32407" sz="4500" spc="-120">
                <a:latin typeface="Cambria Math"/>
                <a:cs typeface="Cambria Math"/>
              </a:rPr>
              <a:t> </a:t>
            </a:r>
            <a:r>
              <a:rPr dirty="0" sz="2200" spc="175">
                <a:latin typeface="Cambria Math"/>
                <a:cs typeface="Cambria Math"/>
              </a:rPr>
              <a:t>𝑛</a:t>
            </a:r>
            <a:r>
              <a:rPr dirty="0" baseline="24691" sz="2700" spc="262">
                <a:latin typeface="Cambria Math"/>
                <a:cs typeface="Cambria Math"/>
              </a:rPr>
              <a:t>′</a:t>
            </a:r>
            <a:r>
              <a:rPr dirty="0" sz="2200" spc="175">
                <a:latin typeface="Cambria Math"/>
                <a:cs typeface="Cambria Math"/>
              </a:rPr>
              <a:t>−𝑛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93647" y="6191503"/>
            <a:ext cx="1918970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22755" algn="l"/>
              </a:tabLst>
            </a:pPr>
            <a:r>
              <a:rPr dirty="0" sz="2200" spc="195">
                <a:latin typeface="Cambria Math"/>
                <a:cs typeface="Cambria Math"/>
              </a:rPr>
              <a:t>𝑓</a:t>
            </a:r>
            <a:r>
              <a:rPr dirty="0" sz="2200" spc="195">
                <a:latin typeface="Cambria Math"/>
                <a:cs typeface="Cambria Math"/>
              </a:rPr>
              <a:t>	</a:t>
            </a:r>
            <a:r>
              <a:rPr dirty="0" sz="2200" spc="65">
                <a:latin typeface="Cambria Math"/>
                <a:cs typeface="Cambria Math"/>
              </a:rPr>
              <a:t>𝑅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970657" y="6181344"/>
            <a:ext cx="681355" cy="0"/>
          </a:xfrm>
          <a:custGeom>
            <a:avLst/>
            <a:gdLst/>
            <a:ahLst/>
            <a:cxnLst/>
            <a:rect l="l" t="t" r="r" b="b"/>
            <a:pathLst>
              <a:path w="681354" h="0">
                <a:moveTo>
                  <a:pt x="0" y="0"/>
                </a:moveTo>
                <a:lnTo>
                  <a:pt x="681228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558874"/>
            <a:ext cx="7984490" cy="446532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4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 spc="-45">
                <a:latin typeface="Calibri"/>
                <a:cs typeface="Calibri"/>
              </a:rPr>
              <a:t>chapter, </a:t>
            </a:r>
            <a:r>
              <a:rPr dirty="0" sz="3200" spc="-15">
                <a:latin typeface="Calibri"/>
                <a:cs typeface="Calibri"/>
              </a:rPr>
              <a:t>we </a:t>
            </a:r>
            <a:r>
              <a:rPr dirty="0" sz="3200" spc="-5">
                <a:latin typeface="Calibri"/>
                <a:cs typeface="Calibri"/>
              </a:rPr>
              <a:t>will </a:t>
            </a:r>
            <a:r>
              <a:rPr dirty="0" sz="3200" spc="-15">
                <a:latin typeface="Calibri"/>
                <a:cs typeface="Calibri"/>
              </a:rPr>
              <a:t>treat </a:t>
            </a:r>
            <a:r>
              <a:rPr dirty="0" sz="3200" spc="-20">
                <a:latin typeface="Calibri"/>
                <a:cs typeface="Calibri"/>
              </a:rPr>
              <a:t>refractive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light  </a:t>
            </a:r>
            <a:r>
              <a:rPr dirty="0" sz="3200" spc="-15">
                <a:latin typeface="Calibri"/>
                <a:cs typeface="Calibri"/>
              </a:rPr>
              <a:t>at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single spherical </a:t>
            </a:r>
            <a:r>
              <a:rPr dirty="0" sz="3200" spc="-15">
                <a:latin typeface="Calibri"/>
                <a:cs typeface="Calibri"/>
              </a:rPr>
              <a:t>separating </a:t>
            </a:r>
            <a:r>
              <a:rPr dirty="0" sz="3200" spc="-5">
                <a:latin typeface="Calibri"/>
                <a:cs typeface="Calibri"/>
              </a:rPr>
              <a:t>two media </a:t>
            </a:r>
            <a:r>
              <a:rPr dirty="0" sz="3200">
                <a:latin typeface="Calibri"/>
                <a:cs typeface="Calibri"/>
              </a:rPr>
              <a:t>of  </a:t>
            </a:r>
            <a:r>
              <a:rPr dirty="0" sz="3200" spc="-25">
                <a:latin typeface="Calibri"/>
                <a:cs typeface="Calibri"/>
              </a:rPr>
              <a:t>different </a:t>
            </a:r>
            <a:r>
              <a:rPr dirty="0" sz="3200" spc="-20">
                <a:latin typeface="Calibri"/>
                <a:cs typeface="Calibri"/>
              </a:rPr>
              <a:t>refractive </a:t>
            </a:r>
            <a:r>
              <a:rPr dirty="0" sz="3200" spc="-5">
                <a:latin typeface="Calibri"/>
                <a:cs typeface="Calibri"/>
              </a:rPr>
              <a:t>indices, where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beam of  light passes </a:t>
            </a:r>
            <a:r>
              <a:rPr dirty="0" sz="3200" spc="-15">
                <a:latin typeface="Calibri"/>
                <a:cs typeface="Calibri"/>
              </a:rPr>
              <a:t>from </a:t>
            </a:r>
            <a:r>
              <a:rPr dirty="0" sz="3200">
                <a:latin typeface="Calibri"/>
                <a:cs typeface="Calibri"/>
              </a:rPr>
              <a:t>one </a:t>
            </a:r>
            <a:r>
              <a:rPr dirty="0" sz="3200" spc="25">
                <a:latin typeface="Calibri"/>
                <a:cs typeface="Calibri"/>
              </a:rPr>
              <a:t>(</a:t>
            </a:r>
            <a:r>
              <a:rPr dirty="0" sz="3200" spc="25">
                <a:latin typeface="Cambria Math"/>
                <a:cs typeface="Cambria Math"/>
              </a:rPr>
              <a:t>𝑛</a:t>
            </a:r>
            <a:r>
              <a:rPr dirty="0" baseline="-15366" sz="3525" spc="37">
                <a:latin typeface="Cambria Math"/>
                <a:cs typeface="Cambria Math"/>
              </a:rPr>
              <a:t>1</a:t>
            </a:r>
            <a:r>
              <a:rPr dirty="0" sz="3200" spc="25">
                <a:latin typeface="Cambria Math"/>
                <a:cs typeface="Cambria Math"/>
              </a:rPr>
              <a:t>) </a:t>
            </a:r>
            <a:r>
              <a:rPr dirty="0" sz="3200">
                <a:latin typeface="Calibri"/>
                <a:cs typeface="Calibri"/>
              </a:rPr>
              <a:t>medium </a:t>
            </a:r>
            <a:r>
              <a:rPr dirty="0" sz="3200" spc="-20">
                <a:latin typeface="Calibri"/>
                <a:cs typeface="Calibri"/>
              </a:rPr>
              <a:t>into  </a:t>
            </a:r>
            <a:r>
              <a:rPr dirty="0" sz="3200">
                <a:latin typeface="Calibri"/>
                <a:cs typeface="Calibri"/>
              </a:rPr>
              <a:t>another </a:t>
            </a:r>
            <a:r>
              <a:rPr dirty="0" sz="3200" spc="35">
                <a:latin typeface="Calibri"/>
                <a:cs typeface="Calibri"/>
              </a:rPr>
              <a:t>(</a:t>
            </a:r>
            <a:r>
              <a:rPr dirty="0" sz="3200" spc="35">
                <a:latin typeface="Cambria Math"/>
                <a:cs typeface="Cambria Math"/>
              </a:rPr>
              <a:t>𝑛</a:t>
            </a:r>
            <a:r>
              <a:rPr dirty="0" baseline="-15366" sz="3525" spc="52">
                <a:latin typeface="Cambria Math"/>
                <a:cs typeface="Cambria Math"/>
              </a:rPr>
              <a:t>2</a:t>
            </a:r>
            <a:r>
              <a:rPr dirty="0" sz="3200" spc="35">
                <a:latin typeface="Cambria Math"/>
                <a:cs typeface="Cambria Math"/>
              </a:rPr>
              <a:t>)</a:t>
            </a:r>
            <a:r>
              <a:rPr dirty="0" sz="3200" spc="35">
                <a:latin typeface="Calibri"/>
                <a:cs typeface="Calibri"/>
              </a:rPr>
              <a:t>. </a:t>
            </a:r>
            <a:r>
              <a:rPr dirty="0" sz="3200">
                <a:latin typeface="Calibri"/>
                <a:cs typeface="Calibri"/>
              </a:rPr>
              <a:t>In all </a:t>
            </a:r>
            <a:r>
              <a:rPr dirty="0" sz="3200" spc="-10">
                <a:latin typeface="Calibri"/>
                <a:cs typeface="Calibri"/>
              </a:rPr>
              <a:t>diagrams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incident light  </a:t>
            </a:r>
            <a:r>
              <a:rPr dirty="0" sz="3200" spc="-35">
                <a:latin typeface="Calibri"/>
                <a:cs typeface="Calibri"/>
              </a:rPr>
              <a:t>rays </a:t>
            </a:r>
            <a:r>
              <a:rPr dirty="0" sz="3200" spc="-20">
                <a:latin typeface="Calibri"/>
                <a:cs typeface="Calibri"/>
              </a:rPr>
              <a:t>traveling </a:t>
            </a:r>
            <a:r>
              <a:rPr dirty="0" sz="3200" spc="-15">
                <a:latin typeface="Calibri"/>
                <a:cs typeface="Calibri"/>
              </a:rPr>
              <a:t>from </a:t>
            </a:r>
            <a:r>
              <a:rPr dirty="0" sz="3200" spc="-10">
                <a:latin typeface="Calibri"/>
                <a:cs typeface="Calibri"/>
              </a:rPr>
              <a:t>left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right.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30">
                <a:latin typeface="Calibri"/>
                <a:cs typeface="Calibri"/>
              </a:rPr>
              <a:t>convex  </a:t>
            </a:r>
            <a:r>
              <a:rPr dirty="0" sz="3200" spc="-15">
                <a:latin typeface="Calibri"/>
                <a:cs typeface="Calibri"/>
              </a:rPr>
              <a:t>surface </a:t>
            </a:r>
            <a:r>
              <a:rPr dirty="0" sz="3200" spc="-25">
                <a:latin typeface="Calibri"/>
                <a:cs typeface="Calibri"/>
              </a:rPr>
              <a:t>therefore </a:t>
            </a:r>
            <a:r>
              <a:rPr dirty="0" sz="3200">
                <a:latin typeface="Calibri"/>
                <a:cs typeface="Calibri"/>
              </a:rPr>
              <a:t>is one in which the </a:t>
            </a:r>
            <a:r>
              <a:rPr dirty="0" sz="3200" spc="-15">
                <a:latin typeface="Calibri"/>
                <a:cs typeface="Calibri"/>
              </a:rPr>
              <a:t>center </a:t>
            </a:r>
            <a:r>
              <a:rPr dirty="0" sz="3200" spc="-5">
                <a:latin typeface="Calibri"/>
                <a:cs typeface="Calibri"/>
              </a:rPr>
              <a:t>of  </a:t>
            </a:r>
            <a:r>
              <a:rPr dirty="0" sz="3200" spc="-10">
                <a:latin typeface="Calibri"/>
                <a:cs typeface="Calibri"/>
              </a:rPr>
              <a:t>curvature </a:t>
            </a:r>
            <a:r>
              <a:rPr dirty="0" sz="3200">
                <a:latin typeface="Calibri"/>
                <a:cs typeface="Calibri"/>
              </a:rPr>
              <a:t>C lies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right of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vertex,  </a:t>
            </a:r>
            <a:r>
              <a:rPr dirty="0" sz="3200" spc="-5">
                <a:latin typeface="Calibri"/>
                <a:cs typeface="Calibri"/>
              </a:rPr>
              <a:t>while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20">
                <a:latin typeface="Calibri"/>
                <a:cs typeface="Calibri"/>
              </a:rPr>
              <a:t>concave </a:t>
            </a:r>
            <a:r>
              <a:rPr dirty="0" sz="3200" spc="-15">
                <a:latin typeface="Calibri"/>
                <a:cs typeface="Calibri"/>
              </a:rPr>
              <a:t>surface </a:t>
            </a:r>
            <a:r>
              <a:rPr dirty="0" sz="3200">
                <a:latin typeface="Calibri"/>
                <a:cs typeface="Calibri"/>
              </a:rPr>
              <a:t>is one </a:t>
            </a:r>
            <a:r>
              <a:rPr dirty="0" sz="3200" spc="-5">
                <a:latin typeface="Calibri"/>
                <a:cs typeface="Calibri"/>
              </a:rPr>
              <a:t>in </a:t>
            </a:r>
            <a:r>
              <a:rPr dirty="0" sz="3200">
                <a:latin typeface="Calibri"/>
                <a:cs typeface="Calibri"/>
              </a:rPr>
              <a:t>which C lies 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left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vertex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sz="3200" spc="-5">
                <a:latin typeface="Calibri"/>
                <a:cs typeface="Calibri"/>
              </a:rPr>
              <a:t>shown </a:t>
            </a:r>
            <a:r>
              <a:rPr dirty="0" sz="3200">
                <a:latin typeface="Calibri"/>
                <a:cs typeface="Calibri"/>
              </a:rPr>
              <a:t>in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figure.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7472" y="89915"/>
            <a:ext cx="8325611" cy="1101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78307" y="0"/>
            <a:ext cx="8775192" cy="15971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95541" y="116598"/>
            <a:ext cx="8229600" cy="100811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95541" y="116598"/>
            <a:ext cx="8229600" cy="1008380"/>
          </a:xfrm>
          <a:custGeom>
            <a:avLst/>
            <a:gdLst/>
            <a:ahLst/>
            <a:cxnLst/>
            <a:rect l="l" t="t" r="r" b="b"/>
            <a:pathLst>
              <a:path w="8229600" h="1008380">
                <a:moveTo>
                  <a:pt x="0" y="1008113"/>
                </a:moveTo>
                <a:lnTo>
                  <a:pt x="8229600" y="1008113"/>
                </a:lnTo>
                <a:lnTo>
                  <a:pt x="8229600" y="0"/>
                </a:lnTo>
                <a:lnTo>
                  <a:pt x="0" y="0"/>
                </a:lnTo>
                <a:lnTo>
                  <a:pt x="0" y="1008113"/>
                </a:lnTo>
                <a:close/>
              </a:path>
            </a:pathLst>
          </a:custGeom>
          <a:ln w="9525">
            <a:solidFill>
              <a:srgbClr val="BD4A4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13080" y="0"/>
            <a:ext cx="7988300" cy="1244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167890" marR="5080" indent="-2155190">
              <a:lnSpc>
                <a:spcPct val="100000"/>
              </a:lnSpc>
              <a:spcBef>
                <a:spcPts val="95"/>
              </a:spcBef>
            </a:pPr>
            <a:r>
              <a:rPr dirty="0" spc="-15"/>
              <a:t>Lecture six(Reflection </a:t>
            </a:r>
            <a:r>
              <a:rPr dirty="0" spc="-5"/>
              <a:t>and </a:t>
            </a:r>
            <a:r>
              <a:rPr dirty="0" spc="-20"/>
              <a:t>refraction </a:t>
            </a:r>
            <a:r>
              <a:rPr dirty="0" spc="-25"/>
              <a:t>at  </a:t>
            </a:r>
            <a:r>
              <a:rPr dirty="0" spc="-10"/>
              <a:t>spherical </a:t>
            </a:r>
            <a:r>
              <a:rPr dirty="0" spc="-15"/>
              <a:t>surfaces</a:t>
            </a:r>
          </a:p>
        </p:txBody>
      </p:sp>
      <p:sp>
        <p:nvSpPr>
          <p:cNvPr id="7" name="object 7"/>
          <p:cNvSpPr/>
          <p:nvPr/>
        </p:nvSpPr>
        <p:spPr>
          <a:xfrm>
            <a:off x="2146461" y="1978683"/>
            <a:ext cx="274320" cy="1310005"/>
          </a:xfrm>
          <a:custGeom>
            <a:avLst/>
            <a:gdLst/>
            <a:ahLst/>
            <a:cxnLst/>
            <a:rect l="l" t="t" r="r" b="b"/>
            <a:pathLst>
              <a:path w="274319" h="1310004">
                <a:moveTo>
                  <a:pt x="252035" y="1309679"/>
                </a:moveTo>
                <a:lnTo>
                  <a:pt x="221969" y="1286228"/>
                </a:lnTo>
                <a:lnTo>
                  <a:pt x="193550" y="1259065"/>
                </a:lnTo>
                <a:lnTo>
                  <a:pt x="166835" y="1228424"/>
                </a:lnTo>
                <a:lnTo>
                  <a:pt x="141880" y="1194540"/>
                </a:lnTo>
                <a:lnTo>
                  <a:pt x="118744" y="1157644"/>
                </a:lnTo>
                <a:lnTo>
                  <a:pt x="97483" y="1117973"/>
                </a:lnTo>
                <a:lnTo>
                  <a:pt x="78154" y="1075758"/>
                </a:lnTo>
                <a:lnTo>
                  <a:pt x="60817" y="1031234"/>
                </a:lnTo>
                <a:lnTo>
                  <a:pt x="45527" y="984635"/>
                </a:lnTo>
                <a:lnTo>
                  <a:pt x="32341" y="936195"/>
                </a:lnTo>
                <a:lnTo>
                  <a:pt x="21319" y="886146"/>
                </a:lnTo>
                <a:lnTo>
                  <a:pt x="12516" y="834724"/>
                </a:lnTo>
                <a:lnTo>
                  <a:pt x="5990" y="782162"/>
                </a:lnTo>
                <a:lnTo>
                  <a:pt x="1799" y="728693"/>
                </a:lnTo>
                <a:lnTo>
                  <a:pt x="0" y="674551"/>
                </a:lnTo>
                <a:lnTo>
                  <a:pt x="649" y="619971"/>
                </a:lnTo>
                <a:lnTo>
                  <a:pt x="3806" y="565185"/>
                </a:lnTo>
                <a:lnTo>
                  <a:pt x="9527" y="510429"/>
                </a:lnTo>
                <a:lnTo>
                  <a:pt x="17869" y="455934"/>
                </a:lnTo>
                <a:lnTo>
                  <a:pt x="28889" y="401936"/>
                </a:lnTo>
                <a:lnTo>
                  <a:pt x="43373" y="346286"/>
                </a:lnTo>
                <a:lnTo>
                  <a:pt x="60459" y="293452"/>
                </a:lnTo>
                <a:lnTo>
                  <a:pt x="80005" y="243667"/>
                </a:lnTo>
                <a:lnTo>
                  <a:pt x="101868" y="197163"/>
                </a:lnTo>
                <a:lnTo>
                  <a:pt x="125907" y="154170"/>
                </a:lnTo>
                <a:lnTo>
                  <a:pt x="151980" y="114921"/>
                </a:lnTo>
                <a:lnTo>
                  <a:pt x="179944" y="79648"/>
                </a:lnTo>
                <a:lnTo>
                  <a:pt x="209658" y="48582"/>
                </a:lnTo>
                <a:lnTo>
                  <a:pt x="240979" y="21955"/>
                </a:lnTo>
                <a:lnTo>
                  <a:pt x="273765" y="0"/>
                </a:lnTo>
              </a:path>
            </a:pathLst>
          </a:custGeom>
          <a:ln w="119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235560" y="1982944"/>
            <a:ext cx="274320" cy="1310005"/>
          </a:xfrm>
          <a:custGeom>
            <a:avLst/>
            <a:gdLst/>
            <a:ahLst/>
            <a:cxnLst/>
            <a:rect l="l" t="t" r="r" b="b"/>
            <a:pathLst>
              <a:path w="274320" h="1310004">
                <a:moveTo>
                  <a:pt x="252041" y="1309679"/>
                </a:moveTo>
                <a:lnTo>
                  <a:pt x="221976" y="1286228"/>
                </a:lnTo>
                <a:lnTo>
                  <a:pt x="193557" y="1259065"/>
                </a:lnTo>
                <a:lnTo>
                  <a:pt x="166841" y="1228424"/>
                </a:lnTo>
                <a:lnTo>
                  <a:pt x="141885" y="1194540"/>
                </a:lnTo>
                <a:lnTo>
                  <a:pt x="118748" y="1157644"/>
                </a:lnTo>
                <a:lnTo>
                  <a:pt x="97486" y="1117973"/>
                </a:lnTo>
                <a:lnTo>
                  <a:pt x="78157" y="1075758"/>
                </a:lnTo>
                <a:lnTo>
                  <a:pt x="60819" y="1031234"/>
                </a:lnTo>
                <a:lnTo>
                  <a:pt x="45528" y="984635"/>
                </a:lnTo>
                <a:lnTo>
                  <a:pt x="32342" y="936195"/>
                </a:lnTo>
                <a:lnTo>
                  <a:pt x="21319" y="886146"/>
                </a:lnTo>
                <a:lnTo>
                  <a:pt x="12516" y="834724"/>
                </a:lnTo>
                <a:lnTo>
                  <a:pt x="5990" y="782162"/>
                </a:lnTo>
                <a:lnTo>
                  <a:pt x="1799" y="728693"/>
                </a:lnTo>
                <a:lnTo>
                  <a:pt x="0" y="674551"/>
                </a:lnTo>
                <a:lnTo>
                  <a:pt x="650" y="619971"/>
                </a:lnTo>
                <a:lnTo>
                  <a:pt x="3808" y="565185"/>
                </a:lnTo>
                <a:lnTo>
                  <a:pt x="9529" y="510429"/>
                </a:lnTo>
                <a:lnTo>
                  <a:pt x="17873" y="455934"/>
                </a:lnTo>
                <a:lnTo>
                  <a:pt x="28896" y="401936"/>
                </a:lnTo>
                <a:lnTo>
                  <a:pt x="43380" y="346286"/>
                </a:lnTo>
                <a:lnTo>
                  <a:pt x="60466" y="293452"/>
                </a:lnTo>
                <a:lnTo>
                  <a:pt x="80012" y="243667"/>
                </a:lnTo>
                <a:lnTo>
                  <a:pt x="101875" y="197163"/>
                </a:lnTo>
                <a:lnTo>
                  <a:pt x="125914" y="154170"/>
                </a:lnTo>
                <a:lnTo>
                  <a:pt x="151987" y="114921"/>
                </a:lnTo>
                <a:lnTo>
                  <a:pt x="179951" y="79648"/>
                </a:lnTo>
                <a:lnTo>
                  <a:pt x="209665" y="48582"/>
                </a:lnTo>
                <a:lnTo>
                  <a:pt x="240986" y="21955"/>
                </a:lnTo>
                <a:lnTo>
                  <a:pt x="273772" y="0"/>
                </a:lnTo>
              </a:path>
            </a:pathLst>
          </a:custGeom>
          <a:ln w="119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261463" y="4168456"/>
            <a:ext cx="270510" cy="1345565"/>
          </a:xfrm>
          <a:custGeom>
            <a:avLst/>
            <a:gdLst/>
            <a:ahLst/>
            <a:cxnLst/>
            <a:rect l="l" t="t" r="r" b="b"/>
            <a:pathLst>
              <a:path w="270510" h="1345564">
                <a:moveTo>
                  <a:pt x="22217" y="0"/>
                </a:moveTo>
                <a:lnTo>
                  <a:pt x="77747" y="50409"/>
                </a:lnTo>
                <a:lnTo>
                  <a:pt x="103197" y="80582"/>
                </a:lnTo>
                <a:lnTo>
                  <a:pt x="127040" y="113790"/>
                </a:lnTo>
                <a:lnTo>
                  <a:pt x="149227" y="149822"/>
                </a:lnTo>
                <a:lnTo>
                  <a:pt x="169710" y="188471"/>
                </a:lnTo>
                <a:lnTo>
                  <a:pt x="188441" y="229526"/>
                </a:lnTo>
                <a:lnTo>
                  <a:pt x="205371" y="272779"/>
                </a:lnTo>
                <a:lnTo>
                  <a:pt x="220453" y="318020"/>
                </a:lnTo>
                <a:lnTo>
                  <a:pt x="233638" y="365041"/>
                </a:lnTo>
                <a:lnTo>
                  <a:pt x="244877" y="413633"/>
                </a:lnTo>
                <a:lnTo>
                  <a:pt x="254124" y="463586"/>
                </a:lnTo>
                <a:lnTo>
                  <a:pt x="261329" y="514691"/>
                </a:lnTo>
                <a:lnTo>
                  <a:pt x="266444" y="566740"/>
                </a:lnTo>
                <a:lnTo>
                  <a:pt x="269421" y="619523"/>
                </a:lnTo>
                <a:lnTo>
                  <a:pt x="270212" y="672832"/>
                </a:lnTo>
                <a:lnTo>
                  <a:pt x="268769" y="726456"/>
                </a:lnTo>
                <a:lnTo>
                  <a:pt x="265043" y="780188"/>
                </a:lnTo>
                <a:lnTo>
                  <a:pt x="258986" y="833817"/>
                </a:lnTo>
                <a:lnTo>
                  <a:pt x="250550" y="887136"/>
                </a:lnTo>
                <a:lnTo>
                  <a:pt x="239686" y="939935"/>
                </a:lnTo>
                <a:lnTo>
                  <a:pt x="225269" y="995708"/>
                </a:lnTo>
                <a:lnTo>
                  <a:pt x="208376" y="1048690"/>
                </a:lnTo>
                <a:lnTo>
                  <a:pt x="189140" y="1098654"/>
                </a:lnTo>
                <a:lnTo>
                  <a:pt x="167693" y="1145378"/>
                </a:lnTo>
                <a:lnTo>
                  <a:pt x="144168" y="1188636"/>
                </a:lnTo>
                <a:lnTo>
                  <a:pt x="118697" y="1228204"/>
                </a:lnTo>
                <a:lnTo>
                  <a:pt x="91413" y="1263858"/>
                </a:lnTo>
                <a:lnTo>
                  <a:pt x="62446" y="1295374"/>
                </a:lnTo>
                <a:lnTo>
                  <a:pt x="31931" y="1322526"/>
                </a:lnTo>
                <a:lnTo>
                  <a:pt x="0" y="1345091"/>
                </a:lnTo>
              </a:path>
            </a:pathLst>
          </a:custGeom>
          <a:ln w="159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183209" y="4169214"/>
            <a:ext cx="333375" cy="1329690"/>
          </a:xfrm>
          <a:custGeom>
            <a:avLst/>
            <a:gdLst/>
            <a:ahLst/>
            <a:cxnLst/>
            <a:rect l="l" t="t" r="r" b="b"/>
            <a:pathLst>
              <a:path w="333375" h="1329689">
                <a:moveTo>
                  <a:pt x="22703" y="0"/>
                </a:moveTo>
                <a:lnTo>
                  <a:pt x="56368" y="19923"/>
                </a:lnTo>
                <a:lnTo>
                  <a:pt x="88420" y="43339"/>
                </a:lnTo>
                <a:lnTo>
                  <a:pt x="118797" y="70048"/>
                </a:lnTo>
                <a:lnTo>
                  <a:pt x="147436" y="99854"/>
                </a:lnTo>
                <a:lnTo>
                  <a:pt x="174274" y="132559"/>
                </a:lnTo>
                <a:lnTo>
                  <a:pt x="199247" y="167966"/>
                </a:lnTo>
                <a:lnTo>
                  <a:pt x="222292" y="205876"/>
                </a:lnTo>
                <a:lnTo>
                  <a:pt x="243346" y="246091"/>
                </a:lnTo>
                <a:lnTo>
                  <a:pt x="262346" y="288416"/>
                </a:lnTo>
                <a:lnTo>
                  <a:pt x="279229" y="332650"/>
                </a:lnTo>
                <a:lnTo>
                  <a:pt x="293932" y="378598"/>
                </a:lnTo>
                <a:lnTo>
                  <a:pt x="306391" y="426061"/>
                </a:lnTo>
                <a:lnTo>
                  <a:pt x="316544" y="474842"/>
                </a:lnTo>
                <a:lnTo>
                  <a:pt x="324327" y="524742"/>
                </a:lnTo>
                <a:lnTo>
                  <a:pt x="329677" y="575565"/>
                </a:lnTo>
                <a:lnTo>
                  <a:pt x="332530" y="627113"/>
                </a:lnTo>
                <a:lnTo>
                  <a:pt x="332825" y="679188"/>
                </a:lnTo>
                <a:lnTo>
                  <a:pt x="330497" y="731592"/>
                </a:lnTo>
                <a:lnTo>
                  <a:pt x="325484" y="784128"/>
                </a:lnTo>
                <a:lnTo>
                  <a:pt x="317722" y="836598"/>
                </a:lnTo>
                <a:lnTo>
                  <a:pt x="307149" y="888805"/>
                </a:lnTo>
                <a:lnTo>
                  <a:pt x="292158" y="945725"/>
                </a:lnTo>
                <a:lnTo>
                  <a:pt x="274097" y="999971"/>
                </a:lnTo>
                <a:lnTo>
                  <a:pt x="253125" y="1051310"/>
                </a:lnTo>
                <a:lnTo>
                  <a:pt x="229406" y="1099510"/>
                </a:lnTo>
                <a:lnTo>
                  <a:pt x="203101" y="1144338"/>
                </a:lnTo>
                <a:lnTo>
                  <a:pt x="174370" y="1185561"/>
                </a:lnTo>
                <a:lnTo>
                  <a:pt x="143376" y="1222947"/>
                </a:lnTo>
                <a:lnTo>
                  <a:pt x="110281" y="1256264"/>
                </a:lnTo>
                <a:lnTo>
                  <a:pt x="75245" y="1285278"/>
                </a:lnTo>
                <a:lnTo>
                  <a:pt x="38431" y="1309756"/>
                </a:lnTo>
                <a:lnTo>
                  <a:pt x="0" y="1329468"/>
                </a:lnTo>
              </a:path>
            </a:pathLst>
          </a:custGeom>
          <a:ln w="1581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182162" y="2358369"/>
            <a:ext cx="1896110" cy="77470"/>
          </a:xfrm>
          <a:custGeom>
            <a:avLst/>
            <a:gdLst/>
            <a:ahLst/>
            <a:cxnLst/>
            <a:rect l="l" t="t" r="r" b="b"/>
            <a:pathLst>
              <a:path w="1896110" h="77469">
                <a:moveTo>
                  <a:pt x="1863559" y="38489"/>
                </a:moveTo>
                <a:lnTo>
                  <a:pt x="1774459" y="68835"/>
                </a:lnTo>
                <a:lnTo>
                  <a:pt x="1773162" y="71771"/>
                </a:lnTo>
                <a:lnTo>
                  <a:pt x="1777702" y="76315"/>
                </a:lnTo>
                <a:lnTo>
                  <a:pt x="1782567" y="77073"/>
                </a:lnTo>
                <a:lnTo>
                  <a:pt x="1881856" y="43270"/>
                </a:lnTo>
                <a:lnTo>
                  <a:pt x="1879707" y="43270"/>
                </a:lnTo>
                <a:lnTo>
                  <a:pt x="1879707" y="42608"/>
                </a:lnTo>
                <a:lnTo>
                  <a:pt x="1875653" y="42608"/>
                </a:lnTo>
                <a:lnTo>
                  <a:pt x="1863559" y="38489"/>
                </a:lnTo>
                <a:close/>
              </a:path>
              <a:path w="1896110" h="77469">
                <a:moveTo>
                  <a:pt x="1849798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849520" y="43270"/>
                </a:lnTo>
                <a:lnTo>
                  <a:pt x="1863559" y="38489"/>
                </a:lnTo>
                <a:lnTo>
                  <a:pt x="1849798" y="33802"/>
                </a:lnTo>
                <a:close/>
              </a:path>
              <a:path w="1896110" h="77469">
                <a:moveTo>
                  <a:pt x="1881891" y="33802"/>
                </a:moveTo>
                <a:lnTo>
                  <a:pt x="1879707" y="33802"/>
                </a:lnTo>
                <a:lnTo>
                  <a:pt x="1879707" y="43270"/>
                </a:lnTo>
                <a:lnTo>
                  <a:pt x="1881856" y="43270"/>
                </a:lnTo>
                <a:lnTo>
                  <a:pt x="1895762" y="38536"/>
                </a:lnTo>
                <a:lnTo>
                  <a:pt x="1881891" y="33802"/>
                </a:lnTo>
                <a:close/>
              </a:path>
              <a:path w="1896110" h="77469">
                <a:moveTo>
                  <a:pt x="1875653" y="34370"/>
                </a:moveTo>
                <a:lnTo>
                  <a:pt x="1863559" y="38489"/>
                </a:lnTo>
                <a:lnTo>
                  <a:pt x="1875653" y="42608"/>
                </a:lnTo>
                <a:lnTo>
                  <a:pt x="1875653" y="34370"/>
                </a:lnTo>
                <a:close/>
              </a:path>
              <a:path w="1896110" h="77469">
                <a:moveTo>
                  <a:pt x="1879707" y="34370"/>
                </a:moveTo>
                <a:lnTo>
                  <a:pt x="1875653" y="34370"/>
                </a:lnTo>
                <a:lnTo>
                  <a:pt x="1875653" y="42608"/>
                </a:lnTo>
                <a:lnTo>
                  <a:pt x="1879707" y="42608"/>
                </a:lnTo>
                <a:lnTo>
                  <a:pt x="1879707" y="34370"/>
                </a:lnTo>
                <a:close/>
              </a:path>
              <a:path w="1896110" h="77469">
                <a:moveTo>
                  <a:pt x="1782567" y="0"/>
                </a:moveTo>
                <a:lnTo>
                  <a:pt x="1777702" y="757"/>
                </a:lnTo>
                <a:lnTo>
                  <a:pt x="1775432" y="2935"/>
                </a:lnTo>
                <a:lnTo>
                  <a:pt x="1773162" y="5207"/>
                </a:lnTo>
                <a:lnTo>
                  <a:pt x="1774459" y="8142"/>
                </a:lnTo>
                <a:lnTo>
                  <a:pt x="1863559" y="38489"/>
                </a:lnTo>
                <a:lnTo>
                  <a:pt x="1875653" y="34370"/>
                </a:lnTo>
                <a:lnTo>
                  <a:pt x="1879707" y="34370"/>
                </a:lnTo>
                <a:lnTo>
                  <a:pt x="1879707" y="33802"/>
                </a:lnTo>
                <a:lnTo>
                  <a:pt x="1881891" y="33802"/>
                </a:lnTo>
                <a:lnTo>
                  <a:pt x="1786459" y="1230"/>
                </a:lnTo>
                <a:lnTo>
                  <a:pt x="17825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256760" y="2161898"/>
            <a:ext cx="1829435" cy="77470"/>
          </a:xfrm>
          <a:custGeom>
            <a:avLst/>
            <a:gdLst/>
            <a:ahLst/>
            <a:cxnLst/>
            <a:rect l="l" t="t" r="r" b="b"/>
            <a:pathLst>
              <a:path w="1829435" h="77469">
                <a:moveTo>
                  <a:pt x="1797209" y="38536"/>
                </a:moveTo>
                <a:lnTo>
                  <a:pt x="1707969" y="68930"/>
                </a:lnTo>
                <a:lnTo>
                  <a:pt x="1706672" y="71771"/>
                </a:lnTo>
                <a:lnTo>
                  <a:pt x="1711213" y="76315"/>
                </a:lnTo>
                <a:lnTo>
                  <a:pt x="1716078" y="77073"/>
                </a:lnTo>
                <a:lnTo>
                  <a:pt x="1815366" y="43270"/>
                </a:lnTo>
                <a:lnTo>
                  <a:pt x="1813217" y="43270"/>
                </a:lnTo>
                <a:lnTo>
                  <a:pt x="1813217" y="42608"/>
                </a:lnTo>
                <a:lnTo>
                  <a:pt x="1809163" y="42608"/>
                </a:lnTo>
                <a:lnTo>
                  <a:pt x="1797209" y="38536"/>
                </a:lnTo>
                <a:close/>
              </a:path>
              <a:path w="1829435" h="77469">
                <a:moveTo>
                  <a:pt x="1783309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783309" y="43270"/>
                </a:lnTo>
                <a:lnTo>
                  <a:pt x="1797209" y="38536"/>
                </a:lnTo>
                <a:lnTo>
                  <a:pt x="1783309" y="33802"/>
                </a:lnTo>
                <a:close/>
              </a:path>
              <a:path w="1829435" h="77469">
                <a:moveTo>
                  <a:pt x="1815366" y="33802"/>
                </a:moveTo>
                <a:lnTo>
                  <a:pt x="1813217" y="33802"/>
                </a:lnTo>
                <a:lnTo>
                  <a:pt x="1813217" y="43270"/>
                </a:lnTo>
                <a:lnTo>
                  <a:pt x="1815366" y="43270"/>
                </a:lnTo>
                <a:lnTo>
                  <a:pt x="1829272" y="38536"/>
                </a:lnTo>
                <a:lnTo>
                  <a:pt x="1815366" y="33802"/>
                </a:lnTo>
                <a:close/>
              </a:path>
              <a:path w="1829435" h="77469">
                <a:moveTo>
                  <a:pt x="1809163" y="34465"/>
                </a:moveTo>
                <a:lnTo>
                  <a:pt x="1797209" y="38536"/>
                </a:lnTo>
                <a:lnTo>
                  <a:pt x="1809163" y="42608"/>
                </a:lnTo>
                <a:lnTo>
                  <a:pt x="1809163" y="34465"/>
                </a:lnTo>
                <a:close/>
              </a:path>
              <a:path w="1829435" h="77469">
                <a:moveTo>
                  <a:pt x="1813217" y="34465"/>
                </a:moveTo>
                <a:lnTo>
                  <a:pt x="1809163" y="34465"/>
                </a:lnTo>
                <a:lnTo>
                  <a:pt x="1809163" y="42608"/>
                </a:lnTo>
                <a:lnTo>
                  <a:pt x="1813217" y="42608"/>
                </a:lnTo>
                <a:lnTo>
                  <a:pt x="1813217" y="34465"/>
                </a:lnTo>
                <a:close/>
              </a:path>
              <a:path w="1829435" h="77469">
                <a:moveTo>
                  <a:pt x="1716078" y="0"/>
                </a:moveTo>
                <a:lnTo>
                  <a:pt x="1711213" y="757"/>
                </a:lnTo>
                <a:lnTo>
                  <a:pt x="1708942" y="3029"/>
                </a:lnTo>
                <a:lnTo>
                  <a:pt x="1706672" y="5207"/>
                </a:lnTo>
                <a:lnTo>
                  <a:pt x="1707969" y="8142"/>
                </a:lnTo>
                <a:lnTo>
                  <a:pt x="1797209" y="38536"/>
                </a:lnTo>
                <a:lnTo>
                  <a:pt x="1809163" y="34465"/>
                </a:lnTo>
                <a:lnTo>
                  <a:pt x="1813217" y="34465"/>
                </a:lnTo>
                <a:lnTo>
                  <a:pt x="1813217" y="33802"/>
                </a:lnTo>
                <a:lnTo>
                  <a:pt x="1815366" y="33802"/>
                </a:lnTo>
                <a:lnTo>
                  <a:pt x="17160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378387" y="1992885"/>
            <a:ext cx="1708150" cy="77470"/>
          </a:xfrm>
          <a:custGeom>
            <a:avLst/>
            <a:gdLst/>
            <a:ahLst/>
            <a:cxnLst/>
            <a:rect l="l" t="t" r="r" b="b"/>
            <a:pathLst>
              <a:path w="1708150" h="77469">
                <a:moveTo>
                  <a:pt x="1675582" y="38536"/>
                </a:moveTo>
                <a:lnTo>
                  <a:pt x="1586342" y="68930"/>
                </a:lnTo>
                <a:lnTo>
                  <a:pt x="1585045" y="71771"/>
                </a:lnTo>
                <a:lnTo>
                  <a:pt x="1589586" y="76315"/>
                </a:lnTo>
                <a:lnTo>
                  <a:pt x="1594451" y="77073"/>
                </a:lnTo>
                <a:lnTo>
                  <a:pt x="1693739" y="43270"/>
                </a:lnTo>
                <a:lnTo>
                  <a:pt x="1691590" y="43270"/>
                </a:lnTo>
                <a:lnTo>
                  <a:pt x="1691590" y="42608"/>
                </a:lnTo>
                <a:lnTo>
                  <a:pt x="1687536" y="42608"/>
                </a:lnTo>
                <a:lnTo>
                  <a:pt x="1675582" y="38536"/>
                </a:lnTo>
                <a:close/>
              </a:path>
              <a:path w="1708150" h="77469">
                <a:moveTo>
                  <a:pt x="1661682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661682" y="43270"/>
                </a:lnTo>
                <a:lnTo>
                  <a:pt x="1675582" y="38536"/>
                </a:lnTo>
                <a:lnTo>
                  <a:pt x="1661682" y="33802"/>
                </a:lnTo>
                <a:close/>
              </a:path>
              <a:path w="1708150" h="77469">
                <a:moveTo>
                  <a:pt x="1693739" y="33802"/>
                </a:moveTo>
                <a:lnTo>
                  <a:pt x="1691590" y="33802"/>
                </a:lnTo>
                <a:lnTo>
                  <a:pt x="1691590" y="43270"/>
                </a:lnTo>
                <a:lnTo>
                  <a:pt x="1693739" y="43270"/>
                </a:lnTo>
                <a:lnTo>
                  <a:pt x="1707645" y="38536"/>
                </a:lnTo>
                <a:lnTo>
                  <a:pt x="1693739" y="33802"/>
                </a:lnTo>
                <a:close/>
              </a:path>
              <a:path w="1708150" h="77469">
                <a:moveTo>
                  <a:pt x="1687536" y="34465"/>
                </a:moveTo>
                <a:lnTo>
                  <a:pt x="1675582" y="38536"/>
                </a:lnTo>
                <a:lnTo>
                  <a:pt x="1687536" y="42608"/>
                </a:lnTo>
                <a:lnTo>
                  <a:pt x="1687536" y="34465"/>
                </a:lnTo>
                <a:close/>
              </a:path>
              <a:path w="1708150" h="77469">
                <a:moveTo>
                  <a:pt x="1691590" y="34465"/>
                </a:moveTo>
                <a:lnTo>
                  <a:pt x="1687536" y="34465"/>
                </a:lnTo>
                <a:lnTo>
                  <a:pt x="1687536" y="42608"/>
                </a:lnTo>
                <a:lnTo>
                  <a:pt x="1691590" y="42608"/>
                </a:lnTo>
                <a:lnTo>
                  <a:pt x="1691590" y="34465"/>
                </a:lnTo>
                <a:close/>
              </a:path>
              <a:path w="1708150" h="77469">
                <a:moveTo>
                  <a:pt x="1594451" y="0"/>
                </a:moveTo>
                <a:lnTo>
                  <a:pt x="1589586" y="757"/>
                </a:lnTo>
                <a:lnTo>
                  <a:pt x="1585045" y="5302"/>
                </a:lnTo>
                <a:lnTo>
                  <a:pt x="1586342" y="8142"/>
                </a:lnTo>
                <a:lnTo>
                  <a:pt x="1675582" y="38536"/>
                </a:lnTo>
                <a:lnTo>
                  <a:pt x="1687536" y="34465"/>
                </a:lnTo>
                <a:lnTo>
                  <a:pt x="1691590" y="34465"/>
                </a:lnTo>
                <a:lnTo>
                  <a:pt x="1691590" y="33802"/>
                </a:lnTo>
                <a:lnTo>
                  <a:pt x="1693739" y="33802"/>
                </a:lnTo>
                <a:lnTo>
                  <a:pt x="15944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182162" y="2728965"/>
            <a:ext cx="1896110" cy="77470"/>
          </a:xfrm>
          <a:custGeom>
            <a:avLst/>
            <a:gdLst/>
            <a:ahLst/>
            <a:cxnLst/>
            <a:rect l="l" t="t" r="r" b="b"/>
            <a:pathLst>
              <a:path w="1896110" h="77469">
                <a:moveTo>
                  <a:pt x="1863698" y="38536"/>
                </a:moveTo>
                <a:lnTo>
                  <a:pt x="1774459" y="68930"/>
                </a:lnTo>
                <a:lnTo>
                  <a:pt x="1773162" y="71865"/>
                </a:lnTo>
                <a:lnTo>
                  <a:pt x="1775432" y="74043"/>
                </a:lnTo>
                <a:lnTo>
                  <a:pt x="1777702" y="76315"/>
                </a:lnTo>
                <a:lnTo>
                  <a:pt x="1782567" y="77073"/>
                </a:lnTo>
                <a:lnTo>
                  <a:pt x="1881856" y="43270"/>
                </a:lnTo>
                <a:lnTo>
                  <a:pt x="1879707" y="43270"/>
                </a:lnTo>
                <a:lnTo>
                  <a:pt x="1879707" y="42608"/>
                </a:lnTo>
                <a:lnTo>
                  <a:pt x="1875653" y="42608"/>
                </a:lnTo>
                <a:lnTo>
                  <a:pt x="1863698" y="38536"/>
                </a:lnTo>
                <a:close/>
              </a:path>
              <a:path w="1896110" h="77469">
                <a:moveTo>
                  <a:pt x="1849798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849798" y="43270"/>
                </a:lnTo>
                <a:lnTo>
                  <a:pt x="1863698" y="38536"/>
                </a:lnTo>
                <a:lnTo>
                  <a:pt x="1849798" y="33802"/>
                </a:lnTo>
                <a:close/>
              </a:path>
              <a:path w="1896110" h="77469">
                <a:moveTo>
                  <a:pt x="1881856" y="33802"/>
                </a:moveTo>
                <a:lnTo>
                  <a:pt x="1879707" y="33802"/>
                </a:lnTo>
                <a:lnTo>
                  <a:pt x="1879707" y="43270"/>
                </a:lnTo>
                <a:lnTo>
                  <a:pt x="1881856" y="43270"/>
                </a:lnTo>
                <a:lnTo>
                  <a:pt x="1895762" y="38536"/>
                </a:lnTo>
                <a:lnTo>
                  <a:pt x="1881856" y="33802"/>
                </a:lnTo>
                <a:close/>
              </a:path>
              <a:path w="1896110" h="77469">
                <a:moveTo>
                  <a:pt x="1875653" y="34465"/>
                </a:moveTo>
                <a:lnTo>
                  <a:pt x="1863698" y="38536"/>
                </a:lnTo>
                <a:lnTo>
                  <a:pt x="1875653" y="42608"/>
                </a:lnTo>
                <a:lnTo>
                  <a:pt x="1875653" y="34465"/>
                </a:lnTo>
                <a:close/>
              </a:path>
              <a:path w="1896110" h="77469">
                <a:moveTo>
                  <a:pt x="1879707" y="34465"/>
                </a:moveTo>
                <a:lnTo>
                  <a:pt x="1875653" y="34465"/>
                </a:lnTo>
                <a:lnTo>
                  <a:pt x="1875653" y="42608"/>
                </a:lnTo>
                <a:lnTo>
                  <a:pt x="1879707" y="42608"/>
                </a:lnTo>
                <a:lnTo>
                  <a:pt x="1879707" y="34465"/>
                </a:lnTo>
                <a:close/>
              </a:path>
              <a:path w="1896110" h="77469">
                <a:moveTo>
                  <a:pt x="1782567" y="0"/>
                </a:moveTo>
                <a:lnTo>
                  <a:pt x="1777702" y="757"/>
                </a:lnTo>
                <a:lnTo>
                  <a:pt x="1773162" y="5302"/>
                </a:lnTo>
                <a:lnTo>
                  <a:pt x="1774459" y="8237"/>
                </a:lnTo>
                <a:lnTo>
                  <a:pt x="1778351" y="9468"/>
                </a:lnTo>
                <a:lnTo>
                  <a:pt x="1863698" y="38536"/>
                </a:lnTo>
                <a:lnTo>
                  <a:pt x="1875653" y="34465"/>
                </a:lnTo>
                <a:lnTo>
                  <a:pt x="1879707" y="34465"/>
                </a:lnTo>
                <a:lnTo>
                  <a:pt x="1879707" y="33802"/>
                </a:lnTo>
                <a:lnTo>
                  <a:pt x="1881856" y="33802"/>
                </a:lnTo>
                <a:lnTo>
                  <a:pt x="17825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182162" y="2935851"/>
            <a:ext cx="1896110" cy="77470"/>
          </a:xfrm>
          <a:custGeom>
            <a:avLst/>
            <a:gdLst/>
            <a:ahLst/>
            <a:cxnLst/>
            <a:rect l="l" t="t" r="r" b="b"/>
            <a:pathLst>
              <a:path w="1896110" h="77469">
                <a:moveTo>
                  <a:pt x="1863698" y="38536"/>
                </a:moveTo>
                <a:lnTo>
                  <a:pt x="1774459" y="68930"/>
                </a:lnTo>
                <a:lnTo>
                  <a:pt x="1773162" y="71771"/>
                </a:lnTo>
                <a:lnTo>
                  <a:pt x="1777702" y="76315"/>
                </a:lnTo>
                <a:lnTo>
                  <a:pt x="1782567" y="77073"/>
                </a:lnTo>
                <a:lnTo>
                  <a:pt x="1881856" y="43270"/>
                </a:lnTo>
                <a:lnTo>
                  <a:pt x="1879707" y="43270"/>
                </a:lnTo>
                <a:lnTo>
                  <a:pt x="1879707" y="42608"/>
                </a:lnTo>
                <a:lnTo>
                  <a:pt x="1875653" y="42608"/>
                </a:lnTo>
                <a:lnTo>
                  <a:pt x="1863698" y="38536"/>
                </a:lnTo>
                <a:close/>
              </a:path>
              <a:path w="1896110" h="77469">
                <a:moveTo>
                  <a:pt x="1849798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849798" y="43270"/>
                </a:lnTo>
                <a:lnTo>
                  <a:pt x="1863698" y="38536"/>
                </a:lnTo>
                <a:lnTo>
                  <a:pt x="1849798" y="33802"/>
                </a:lnTo>
                <a:close/>
              </a:path>
              <a:path w="1896110" h="77469">
                <a:moveTo>
                  <a:pt x="1881856" y="33802"/>
                </a:moveTo>
                <a:lnTo>
                  <a:pt x="1879707" y="33802"/>
                </a:lnTo>
                <a:lnTo>
                  <a:pt x="1879707" y="43270"/>
                </a:lnTo>
                <a:lnTo>
                  <a:pt x="1881856" y="43270"/>
                </a:lnTo>
                <a:lnTo>
                  <a:pt x="1895762" y="38536"/>
                </a:lnTo>
                <a:lnTo>
                  <a:pt x="1881856" y="33802"/>
                </a:lnTo>
                <a:close/>
              </a:path>
              <a:path w="1896110" h="77469">
                <a:moveTo>
                  <a:pt x="1875653" y="34465"/>
                </a:moveTo>
                <a:lnTo>
                  <a:pt x="1863698" y="38536"/>
                </a:lnTo>
                <a:lnTo>
                  <a:pt x="1875653" y="42608"/>
                </a:lnTo>
                <a:lnTo>
                  <a:pt x="1875653" y="34465"/>
                </a:lnTo>
                <a:close/>
              </a:path>
              <a:path w="1896110" h="77469">
                <a:moveTo>
                  <a:pt x="1879707" y="34465"/>
                </a:moveTo>
                <a:lnTo>
                  <a:pt x="1875653" y="34465"/>
                </a:lnTo>
                <a:lnTo>
                  <a:pt x="1875653" y="42608"/>
                </a:lnTo>
                <a:lnTo>
                  <a:pt x="1879707" y="42608"/>
                </a:lnTo>
                <a:lnTo>
                  <a:pt x="1879707" y="34465"/>
                </a:lnTo>
                <a:close/>
              </a:path>
              <a:path w="1896110" h="77469">
                <a:moveTo>
                  <a:pt x="1782567" y="0"/>
                </a:moveTo>
                <a:lnTo>
                  <a:pt x="1777702" y="757"/>
                </a:lnTo>
                <a:lnTo>
                  <a:pt x="1773162" y="5302"/>
                </a:lnTo>
                <a:lnTo>
                  <a:pt x="1774459" y="8142"/>
                </a:lnTo>
                <a:lnTo>
                  <a:pt x="1863698" y="38536"/>
                </a:lnTo>
                <a:lnTo>
                  <a:pt x="1875653" y="34465"/>
                </a:lnTo>
                <a:lnTo>
                  <a:pt x="1879707" y="34465"/>
                </a:lnTo>
                <a:lnTo>
                  <a:pt x="1879707" y="33802"/>
                </a:lnTo>
                <a:lnTo>
                  <a:pt x="1881856" y="33802"/>
                </a:lnTo>
                <a:lnTo>
                  <a:pt x="17825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313519" y="3132795"/>
            <a:ext cx="1764664" cy="77470"/>
          </a:xfrm>
          <a:custGeom>
            <a:avLst/>
            <a:gdLst/>
            <a:ahLst/>
            <a:cxnLst/>
            <a:rect l="l" t="t" r="r" b="b"/>
            <a:pathLst>
              <a:path w="1764664" h="77469">
                <a:moveTo>
                  <a:pt x="1732341" y="38536"/>
                </a:moveTo>
                <a:lnTo>
                  <a:pt x="1643102" y="68930"/>
                </a:lnTo>
                <a:lnTo>
                  <a:pt x="1641804" y="71771"/>
                </a:lnTo>
                <a:lnTo>
                  <a:pt x="1646345" y="76315"/>
                </a:lnTo>
                <a:lnTo>
                  <a:pt x="1651210" y="77073"/>
                </a:lnTo>
                <a:lnTo>
                  <a:pt x="1750498" y="43270"/>
                </a:lnTo>
                <a:lnTo>
                  <a:pt x="1748350" y="43270"/>
                </a:lnTo>
                <a:lnTo>
                  <a:pt x="1748350" y="42608"/>
                </a:lnTo>
                <a:lnTo>
                  <a:pt x="1744295" y="42608"/>
                </a:lnTo>
                <a:lnTo>
                  <a:pt x="1732341" y="38536"/>
                </a:lnTo>
                <a:close/>
              </a:path>
              <a:path w="1764664" h="77469">
                <a:moveTo>
                  <a:pt x="1718441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718441" y="43270"/>
                </a:lnTo>
                <a:lnTo>
                  <a:pt x="1732341" y="38536"/>
                </a:lnTo>
                <a:lnTo>
                  <a:pt x="1718441" y="33802"/>
                </a:lnTo>
                <a:close/>
              </a:path>
              <a:path w="1764664" h="77469">
                <a:moveTo>
                  <a:pt x="1750498" y="33802"/>
                </a:moveTo>
                <a:lnTo>
                  <a:pt x="1748350" y="33802"/>
                </a:lnTo>
                <a:lnTo>
                  <a:pt x="1748350" y="43270"/>
                </a:lnTo>
                <a:lnTo>
                  <a:pt x="1750498" y="43270"/>
                </a:lnTo>
                <a:lnTo>
                  <a:pt x="1764404" y="38536"/>
                </a:lnTo>
                <a:lnTo>
                  <a:pt x="1750498" y="33802"/>
                </a:lnTo>
                <a:close/>
              </a:path>
              <a:path w="1764664" h="77469">
                <a:moveTo>
                  <a:pt x="1744295" y="34465"/>
                </a:moveTo>
                <a:lnTo>
                  <a:pt x="1732341" y="38536"/>
                </a:lnTo>
                <a:lnTo>
                  <a:pt x="1744295" y="42608"/>
                </a:lnTo>
                <a:lnTo>
                  <a:pt x="1744295" y="34465"/>
                </a:lnTo>
                <a:close/>
              </a:path>
              <a:path w="1764664" h="77469">
                <a:moveTo>
                  <a:pt x="1748350" y="34465"/>
                </a:moveTo>
                <a:lnTo>
                  <a:pt x="1744295" y="34465"/>
                </a:lnTo>
                <a:lnTo>
                  <a:pt x="1744295" y="42608"/>
                </a:lnTo>
                <a:lnTo>
                  <a:pt x="1748350" y="42608"/>
                </a:lnTo>
                <a:lnTo>
                  <a:pt x="1748350" y="34465"/>
                </a:lnTo>
                <a:close/>
              </a:path>
              <a:path w="1764664" h="77469">
                <a:moveTo>
                  <a:pt x="1651210" y="0"/>
                </a:moveTo>
                <a:lnTo>
                  <a:pt x="1646345" y="757"/>
                </a:lnTo>
                <a:lnTo>
                  <a:pt x="1641804" y="5302"/>
                </a:lnTo>
                <a:lnTo>
                  <a:pt x="1643102" y="8142"/>
                </a:lnTo>
                <a:lnTo>
                  <a:pt x="1732341" y="38536"/>
                </a:lnTo>
                <a:lnTo>
                  <a:pt x="1744295" y="34465"/>
                </a:lnTo>
                <a:lnTo>
                  <a:pt x="1748350" y="34465"/>
                </a:lnTo>
                <a:lnTo>
                  <a:pt x="1748350" y="33802"/>
                </a:lnTo>
                <a:lnTo>
                  <a:pt x="1750498" y="33802"/>
                </a:lnTo>
                <a:lnTo>
                  <a:pt x="16512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32425" y="2581824"/>
            <a:ext cx="1479550" cy="588010"/>
          </a:xfrm>
          <a:custGeom>
            <a:avLst/>
            <a:gdLst/>
            <a:ahLst/>
            <a:cxnLst/>
            <a:rect l="l" t="t" r="r" b="b"/>
            <a:pathLst>
              <a:path w="1479550" h="588010">
                <a:moveTo>
                  <a:pt x="1349899" y="573031"/>
                </a:moveTo>
                <a:lnTo>
                  <a:pt x="1346007" y="575020"/>
                </a:lnTo>
                <a:lnTo>
                  <a:pt x="1345358" y="580227"/>
                </a:lnTo>
                <a:lnTo>
                  <a:pt x="1348764" y="582500"/>
                </a:lnTo>
                <a:lnTo>
                  <a:pt x="1479472" y="587708"/>
                </a:lnTo>
                <a:lnTo>
                  <a:pt x="1478308" y="586287"/>
                </a:lnTo>
                <a:lnTo>
                  <a:pt x="1461634" y="586287"/>
                </a:lnTo>
                <a:lnTo>
                  <a:pt x="1436881" y="576492"/>
                </a:lnTo>
                <a:lnTo>
                  <a:pt x="1349899" y="573031"/>
                </a:lnTo>
                <a:close/>
              </a:path>
              <a:path w="1479550" h="588010">
                <a:moveTo>
                  <a:pt x="1436881" y="576492"/>
                </a:moveTo>
                <a:lnTo>
                  <a:pt x="1461634" y="586287"/>
                </a:lnTo>
                <a:lnTo>
                  <a:pt x="1463738" y="584488"/>
                </a:lnTo>
                <a:lnTo>
                  <a:pt x="1458877" y="584488"/>
                </a:lnTo>
                <a:lnTo>
                  <a:pt x="1452841" y="577124"/>
                </a:lnTo>
                <a:lnTo>
                  <a:pt x="1436881" y="576492"/>
                </a:lnTo>
                <a:close/>
              </a:path>
              <a:path w="1479550" h="588010">
                <a:moveTo>
                  <a:pt x="1418010" y="517736"/>
                </a:moveTo>
                <a:lnTo>
                  <a:pt x="1413956" y="518777"/>
                </a:lnTo>
                <a:lnTo>
                  <a:pt x="1409902" y="519913"/>
                </a:lnTo>
                <a:lnTo>
                  <a:pt x="1408280" y="522754"/>
                </a:lnTo>
                <a:lnTo>
                  <a:pt x="1445956" y="568723"/>
                </a:lnTo>
                <a:lnTo>
                  <a:pt x="1470715" y="578523"/>
                </a:lnTo>
                <a:lnTo>
                  <a:pt x="1461634" y="586287"/>
                </a:lnTo>
                <a:lnTo>
                  <a:pt x="1478308" y="586287"/>
                </a:lnTo>
                <a:lnTo>
                  <a:pt x="1422875" y="518682"/>
                </a:lnTo>
                <a:lnTo>
                  <a:pt x="1418010" y="517736"/>
                </a:lnTo>
                <a:close/>
              </a:path>
              <a:path w="1479550" h="588010">
                <a:moveTo>
                  <a:pt x="1452841" y="577124"/>
                </a:moveTo>
                <a:lnTo>
                  <a:pt x="1458877" y="584488"/>
                </a:lnTo>
                <a:lnTo>
                  <a:pt x="1466661" y="577671"/>
                </a:lnTo>
                <a:lnTo>
                  <a:pt x="1452841" y="577124"/>
                </a:lnTo>
                <a:close/>
              </a:path>
              <a:path w="1479550" h="588010">
                <a:moveTo>
                  <a:pt x="1445956" y="568723"/>
                </a:moveTo>
                <a:lnTo>
                  <a:pt x="1452841" y="577124"/>
                </a:lnTo>
                <a:lnTo>
                  <a:pt x="1466661" y="577671"/>
                </a:lnTo>
                <a:lnTo>
                  <a:pt x="1458877" y="584488"/>
                </a:lnTo>
                <a:lnTo>
                  <a:pt x="1463738" y="584488"/>
                </a:lnTo>
                <a:lnTo>
                  <a:pt x="1470715" y="578523"/>
                </a:lnTo>
                <a:lnTo>
                  <a:pt x="1445956" y="568723"/>
                </a:lnTo>
                <a:close/>
              </a:path>
              <a:path w="1479550" h="588010">
                <a:moveTo>
                  <a:pt x="9097" y="0"/>
                </a:moveTo>
                <a:lnTo>
                  <a:pt x="0" y="7858"/>
                </a:lnTo>
                <a:lnTo>
                  <a:pt x="1436881" y="576492"/>
                </a:lnTo>
                <a:lnTo>
                  <a:pt x="1452841" y="577124"/>
                </a:lnTo>
                <a:lnTo>
                  <a:pt x="1445956" y="568723"/>
                </a:lnTo>
                <a:lnTo>
                  <a:pt x="90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704709" y="2591672"/>
            <a:ext cx="3185160" cy="77470"/>
          </a:xfrm>
          <a:custGeom>
            <a:avLst/>
            <a:gdLst/>
            <a:ahLst/>
            <a:cxnLst/>
            <a:rect l="l" t="t" r="r" b="b"/>
            <a:pathLst>
              <a:path w="3185159" h="77469">
                <a:moveTo>
                  <a:pt x="3152807" y="38584"/>
                </a:moveTo>
                <a:lnTo>
                  <a:pt x="3063707" y="68930"/>
                </a:lnTo>
                <a:lnTo>
                  <a:pt x="3062410" y="71865"/>
                </a:lnTo>
                <a:lnTo>
                  <a:pt x="3064680" y="74138"/>
                </a:lnTo>
                <a:lnTo>
                  <a:pt x="3066950" y="76315"/>
                </a:lnTo>
                <a:lnTo>
                  <a:pt x="3071815" y="77073"/>
                </a:lnTo>
                <a:lnTo>
                  <a:pt x="3075707" y="75842"/>
                </a:lnTo>
                <a:lnTo>
                  <a:pt x="3171139" y="43270"/>
                </a:lnTo>
                <a:lnTo>
                  <a:pt x="3168955" y="43270"/>
                </a:lnTo>
                <a:lnTo>
                  <a:pt x="3168955" y="42702"/>
                </a:lnTo>
                <a:lnTo>
                  <a:pt x="3164901" y="42702"/>
                </a:lnTo>
                <a:lnTo>
                  <a:pt x="3152807" y="38584"/>
                </a:lnTo>
                <a:close/>
              </a:path>
              <a:path w="3185159" h="77469">
                <a:moveTo>
                  <a:pt x="3138768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3139046" y="43270"/>
                </a:lnTo>
                <a:lnTo>
                  <a:pt x="3152807" y="38584"/>
                </a:lnTo>
                <a:lnTo>
                  <a:pt x="3138768" y="33802"/>
                </a:lnTo>
                <a:close/>
              </a:path>
              <a:path w="3185159" h="77469">
                <a:moveTo>
                  <a:pt x="3171104" y="33802"/>
                </a:moveTo>
                <a:lnTo>
                  <a:pt x="3168955" y="33802"/>
                </a:lnTo>
                <a:lnTo>
                  <a:pt x="3168955" y="43270"/>
                </a:lnTo>
                <a:lnTo>
                  <a:pt x="3171139" y="43270"/>
                </a:lnTo>
                <a:lnTo>
                  <a:pt x="3185010" y="38536"/>
                </a:lnTo>
                <a:lnTo>
                  <a:pt x="3171104" y="33802"/>
                </a:lnTo>
                <a:close/>
              </a:path>
              <a:path w="3185159" h="77469">
                <a:moveTo>
                  <a:pt x="3164901" y="34465"/>
                </a:moveTo>
                <a:lnTo>
                  <a:pt x="3152807" y="38584"/>
                </a:lnTo>
                <a:lnTo>
                  <a:pt x="3164901" y="42702"/>
                </a:lnTo>
                <a:lnTo>
                  <a:pt x="3164901" y="34465"/>
                </a:lnTo>
                <a:close/>
              </a:path>
              <a:path w="3185159" h="77469">
                <a:moveTo>
                  <a:pt x="3168955" y="34465"/>
                </a:moveTo>
                <a:lnTo>
                  <a:pt x="3164901" y="34465"/>
                </a:lnTo>
                <a:lnTo>
                  <a:pt x="3164901" y="42702"/>
                </a:lnTo>
                <a:lnTo>
                  <a:pt x="3168955" y="42702"/>
                </a:lnTo>
                <a:lnTo>
                  <a:pt x="3168955" y="34465"/>
                </a:lnTo>
                <a:close/>
              </a:path>
              <a:path w="3185159" h="77469">
                <a:moveTo>
                  <a:pt x="3071815" y="0"/>
                </a:moveTo>
                <a:lnTo>
                  <a:pt x="3066950" y="757"/>
                </a:lnTo>
                <a:lnTo>
                  <a:pt x="3062410" y="5302"/>
                </a:lnTo>
                <a:lnTo>
                  <a:pt x="3063707" y="8237"/>
                </a:lnTo>
                <a:lnTo>
                  <a:pt x="3152807" y="38584"/>
                </a:lnTo>
                <a:lnTo>
                  <a:pt x="3164901" y="34465"/>
                </a:lnTo>
                <a:lnTo>
                  <a:pt x="3168955" y="34465"/>
                </a:lnTo>
                <a:lnTo>
                  <a:pt x="3168955" y="33802"/>
                </a:lnTo>
                <a:lnTo>
                  <a:pt x="3171104" y="33802"/>
                </a:lnTo>
                <a:lnTo>
                  <a:pt x="30718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702277" y="2040701"/>
            <a:ext cx="1708150" cy="77470"/>
          </a:xfrm>
          <a:custGeom>
            <a:avLst/>
            <a:gdLst/>
            <a:ahLst/>
            <a:cxnLst/>
            <a:rect l="l" t="t" r="r" b="b"/>
            <a:pathLst>
              <a:path w="1708150" h="77469">
                <a:moveTo>
                  <a:pt x="1675582" y="38536"/>
                </a:moveTo>
                <a:lnTo>
                  <a:pt x="1586342" y="68930"/>
                </a:lnTo>
                <a:lnTo>
                  <a:pt x="1585045" y="71771"/>
                </a:lnTo>
                <a:lnTo>
                  <a:pt x="1589586" y="76315"/>
                </a:lnTo>
                <a:lnTo>
                  <a:pt x="1594451" y="77073"/>
                </a:lnTo>
                <a:lnTo>
                  <a:pt x="1693739" y="43270"/>
                </a:lnTo>
                <a:lnTo>
                  <a:pt x="1691590" y="43270"/>
                </a:lnTo>
                <a:lnTo>
                  <a:pt x="1691590" y="42608"/>
                </a:lnTo>
                <a:lnTo>
                  <a:pt x="1687536" y="42608"/>
                </a:lnTo>
                <a:lnTo>
                  <a:pt x="1675582" y="38536"/>
                </a:lnTo>
                <a:close/>
              </a:path>
              <a:path w="1708150" h="77469">
                <a:moveTo>
                  <a:pt x="1661682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661682" y="43270"/>
                </a:lnTo>
                <a:lnTo>
                  <a:pt x="1675582" y="38536"/>
                </a:lnTo>
                <a:lnTo>
                  <a:pt x="1661682" y="33802"/>
                </a:lnTo>
                <a:close/>
              </a:path>
              <a:path w="1708150" h="77469">
                <a:moveTo>
                  <a:pt x="1693739" y="33802"/>
                </a:moveTo>
                <a:lnTo>
                  <a:pt x="1691590" y="33802"/>
                </a:lnTo>
                <a:lnTo>
                  <a:pt x="1691590" y="43270"/>
                </a:lnTo>
                <a:lnTo>
                  <a:pt x="1693739" y="43270"/>
                </a:lnTo>
                <a:lnTo>
                  <a:pt x="1707645" y="38536"/>
                </a:lnTo>
                <a:lnTo>
                  <a:pt x="1693739" y="33802"/>
                </a:lnTo>
                <a:close/>
              </a:path>
              <a:path w="1708150" h="77469">
                <a:moveTo>
                  <a:pt x="1687536" y="34465"/>
                </a:moveTo>
                <a:lnTo>
                  <a:pt x="1675582" y="38536"/>
                </a:lnTo>
                <a:lnTo>
                  <a:pt x="1687536" y="42608"/>
                </a:lnTo>
                <a:lnTo>
                  <a:pt x="1687536" y="34465"/>
                </a:lnTo>
                <a:close/>
              </a:path>
              <a:path w="1708150" h="77469">
                <a:moveTo>
                  <a:pt x="1691590" y="34465"/>
                </a:moveTo>
                <a:lnTo>
                  <a:pt x="1687536" y="34465"/>
                </a:lnTo>
                <a:lnTo>
                  <a:pt x="1687536" y="42608"/>
                </a:lnTo>
                <a:lnTo>
                  <a:pt x="1691590" y="42608"/>
                </a:lnTo>
                <a:lnTo>
                  <a:pt x="1691590" y="34465"/>
                </a:lnTo>
                <a:close/>
              </a:path>
              <a:path w="1708150" h="77469">
                <a:moveTo>
                  <a:pt x="1594451" y="0"/>
                </a:moveTo>
                <a:lnTo>
                  <a:pt x="1589586" y="757"/>
                </a:lnTo>
                <a:lnTo>
                  <a:pt x="1585045" y="5302"/>
                </a:lnTo>
                <a:lnTo>
                  <a:pt x="1586342" y="8142"/>
                </a:lnTo>
                <a:lnTo>
                  <a:pt x="1675582" y="38536"/>
                </a:lnTo>
                <a:lnTo>
                  <a:pt x="1687536" y="34465"/>
                </a:lnTo>
                <a:lnTo>
                  <a:pt x="1691590" y="34465"/>
                </a:lnTo>
                <a:lnTo>
                  <a:pt x="1691590" y="33802"/>
                </a:lnTo>
                <a:lnTo>
                  <a:pt x="1693739" y="33802"/>
                </a:lnTo>
                <a:lnTo>
                  <a:pt x="15944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713629" y="2232911"/>
            <a:ext cx="1576705" cy="77470"/>
          </a:xfrm>
          <a:custGeom>
            <a:avLst/>
            <a:gdLst/>
            <a:ahLst/>
            <a:cxnLst/>
            <a:rect l="l" t="t" r="r" b="b"/>
            <a:pathLst>
              <a:path w="1576704" h="77469">
                <a:moveTo>
                  <a:pt x="1544224" y="38536"/>
                </a:moveTo>
                <a:lnTo>
                  <a:pt x="1454985" y="68930"/>
                </a:lnTo>
                <a:lnTo>
                  <a:pt x="1453687" y="71771"/>
                </a:lnTo>
                <a:lnTo>
                  <a:pt x="1458228" y="76315"/>
                </a:lnTo>
                <a:lnTo>
                  <a:pt x="1463093" y="77073"/>
                </a:lnTo>
                <a:lnTo>
                  <a:pt x="1562382" y="43270"/>
                </a:lnTo>
                <a:lnTo>
                  <a:pt x="1560233" y="43270"/>
                </a:lnTo>
                <a:lnTo>
                  <a:pt x="1560233" y="42608"/>
                </a:lnTo>
                <a:lnTo>
                  <a:pt x="1556179" y="42608"/>
                </a:lnTo>
                <a:lnTo>
                  <a:pt x="1544224" y="38536"/>
                </a:lnTo>
                <a:close/>
              </a:path>
              <a:path w="1576704" h="77469">
                <a:moveTo>
                  <a:pt x="1530324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530324" y="43270"/>
                </a:lnTo>
                <a:lnTo>
                  <a:pt x="1544224" y="38536"/>
                </a:lnTo>
                <a:lnTo>
                  <a:pt x="1530324" y="33802"/>
                </a:lnTo>
                <a:close/>
              </a:path>
              <a:path w="1576704" h="77469">
                <a:moveTo>
                  <a:pt x="1562382" y="33802"/>
                </a:moveTo>
                <a:lnTo>
                  <a:pt x="1560233" y="33802"/>
                </a:lnTo>
                <a:lnTo>
                  <a:pt x="1560233" y="43270"/>
                </a:lnTo>
                <a:lnTo>
                  <a:pt x="1562382" y="43270"/>
                </a:lnTo>
                <a:lnTo>
                  <a:pt x="1576288" y="38536"/>
                </a:lnTo>
                <a:lnTo>
                  <a:pt x="1562382" y="33802"/>
                </a:lnTo>
                <a:close/>
              </a:path>
              <a:path w="1576704" h="77469">
                <a:moveTo>
                  <a:pt x="1556179" y="34465"/>
                </a:moveTo>
                <a:lnTo>
                  <a:pt x="1544224" y="38536"/>
                </a:lnTo>
                <a:lnTo>
                  <a:pt x="1556179" y="42608"/>
                </a:lnTo>
                <a:lnTo>
                  <a:pt x="1556179" y="34465"/>
                </a:lnTo>
                <a:close/>
              </a:path>
              <a:path w="1576704" h="77469">
                <a:moveTo>
                  <a:pt x="1560233" y="34465"/>
                </a:moveTo>
                <a:lnTo>
                  <a:pt x="1556179" y="34465"/>
                </a:lnTo>
                <a:lnTo>
                  <a:pt x="1556179" y="42608"/>
                </a:lnTo>
                <a:lnTo>
                  <a:pt x="1560233" y="42608"/>
                </a:lnTo>
                <a:lnTo>
                  <a:pt x="1560233" y="34465"/>
                </a:lnTo>
                <a:close/>
              </a:path>
              <a:path w="1576704" h="77469">
                <a:moveTo>
                  <a:pt x="1463093" y="0"/>
                </a:moveTo>
                <a:lnTo>
                  <a:pt x="1458228" y="757"/>
                </a:lnTo>
                <a:lnTo>
                  <a:pt x="1455958" y="3029"/>
                </a:lnTo>
                <a:lnTo>
                  <a:pt x="1453687" y="5207"/>
                </a:lnTo>
                <a:lnTo>
                  <a:pt x="1454985" y="8142"/>
                </a:lnTo>
                <a:lnTo>
                  <a:pt x="1544224" y="38536"/>
                </a:lnTo>
                <a:lnTo>
                  <a:pt x="1556179" y="34465"/>
                </a:lnTo>
                <a:lnTo>
                  <a:pt x="1560233" y="34465"/>
                </a:lnTo>
                <a:lnTo>
                  <a:pt x="1560233" y="33802"/>
                </a:lnTo>
                <a:lnTo>
                  <a:pt x="1562382" y="33802"/>
                </a:lnTo>
                <a:lnTo>
                  <a:pt x="14630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704709" y="2423606"/>
            <a:ext cx="1530350" cy="77470"/>
          </a:xfrm>
          <a:custGeom>
            <a:avLst/>
            <a:gdLst/>
            <a:ahLst/>
            <a:cxnLst/>
            <a:rect l="l" t="t" r="r" b="b"/>
            <a:pathLst>
              <a:path w="1530350" h="77469">
                <a:moveTo>
                  <a:pt x="1497867" y="38584"/>
                </a:moveTo>
                <a:lnTo>
                  <a:pt x="1408767" y="68930"/>
                </a:lnTo>
                <a:lnTo>
                  <a:pt x="1407469" y="71865"/>
                </a:lnTo>
                <a:lnTo>
                  <a:pt x="1412010" y="76410"/>
                </a:lnTo>
                <a:lnTo>
                  <a:pt x="1416875" y="77168"/>
                </a:lnTo>
                <a:lnTo>
                  <a:pt x="1516163" y="43365"/>
                </a:lnTo>
                <a:lnTo>
                  <a:pt x="1514015" y="43365"/>
                </a:lnTo>
                <a:lnTo>
                  <a:pt x="1514015" y="42702"/>
                </a:lnTo>
                <a:lnTo>
                  <a:pt x="1509960" y="42702"/>
                </a:lnTo>
                <a:lnTo>
                  <a:pt x="1497867" y="38584"/>
                </a:lnTo>
                <a:close/>
              </a:path>
              <a:path w="1530350" h="77469">
                <a:moveTo>
                  <a:pt x="1484106" y="33897"/>
                </a:moveTo>
                <a:lnTo>
                  <a:pt x="0" y="33897"/>
                </a:lnTo>
                <a:lnTo>
                  <a:pt x="0" y="43365"/>
                </a:lnTo>
                <a:lnTo>
                  <a:pt x="1483828" y="43365"/>
                </a:lnTo>
                <a:lnTo>
                  <a:pt x="1497867" y="38584"/>
                </a:lnTo>
                <a:lnTo>
                  <a:pt x="1484106" y="33897"/>
                </a:lnTo>
                <a:close/>
              </a:path>
              <a:path w="1530350" h="77469">
                <a:moveTo>
                  <a:pt x="1516198" y="33897"/>
                </a:moveTo>
                <a:lnTo>
                  <a:pt x="1514015" y="33897"/>
                </a:lnTo>
                <a:lnTo>
                  <a:pt x="1514015" y="43365"/>
                </a:lnTo>
                <a:lnTo>
                  <a:pt x="1516163" y="43365"/>
                </a:lnTo>
                <a:lnTo>
                  <a:pt x="1530069" y="38631"/>
                </a:lnTo>
                <a:lnTo>
                  <a:pt x="1516198" y="33897"/>
                </a:lnTo>
                <a:close/>
              </a:path>
              <a:path w="1530350" h="77469">
                <a:moveTo>
                  <a:pt x="1509960" y="34465"/>
                </a:moveTo>
                <a:lnTo>
                  <a:pt x="1497867" y="38584"/>
                </a:lnTo>
                <a:lnTo>
                  <a:pt x="1509960" y="42702"/>
                </a:lnTo>
                <a:lnTo>
                  <a:pt x="1509960" y="34465"/>
                </a:lnTo>
                <a:close/>
              </a:path>
              <a:path w="1530350" h="77469">
                <a:moveTo>
                  <a:pt x="1514015" y="34465"/>
                </a:moveTo>
                <a:lnTo>
                  <a:pt x="1509960" y="34465"/>
                </a:lnTo>
                <a:lnTo>
                  <a:pt x="1509960" y="42702"/>
                </a:lnTo>
                <a:lnTo>
                  <a:pt x="1514015" y="42702"/>
                </a:lnTo>
                <a:lnTo>
                  <a:pt x="1514015" y="34465"/>
                </a:lnTo>
                <a:close/>
              </a:path>
              <a:path w="1530350" h="77469">
                <a:moveTo>
                  <a:pt x="1416875" y="0"/>
                </a:moveTo>
                <a:lnTo>
                  <a:pt x="1412010" y="757"/>
                </a:lnTo>
                <a:lnTo>
                  <a:pt x="1407469" y="5302"/>
                </a:lnTo>
                <a:lnTo>
                  <a:pt x="1408767" y="8237"/>
                </a:lnTo>
                <a:lnTo>
                  <a:pt x="1497867" y="38584"/>
                </a:lnTo>
                <a:lnTo>
                  <a:pt x="1509960" y="34465"/>
                </a:lnTo>
                <a:lnTo>
                  <a:pt x="1514015" y="34465"/>
                </a:lnTo>
                <a:lnTo>
                  <a:pt x="1514015" y="33897"/>
                </a:lnTo>
                <a:lnTo>
                  <a:pt x="1516198" y="33897"/>
                </a:lnTo>
                <a:lnTo>
                  <a:pt x="14168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4694979" y="2793824"/>
            <a:ext cx="1567815" cy="77470"/>
          </a:xfrm>
          <a:custGeom>
            <a:avLst/>
            <a:gdLst/>
            <a:ahLst/>
            <a:cxnLst/>
            <a:rect l="l" t="t" r="r" b="b"/>
            <a:pathLst>
              <a:path w="1567814" h="77469">
                <a:moveTo>
                  <a:pt x="1535305" y="38536"/>
                </a:moveTo>
                <a:lnTo>
                  <a:pt x="1446066" y="68930"/>
                </a:lnTo>
                <a:lnTo>
                  <a:pt x="1444768" y="71865"/>
                </a:lnTo>
                <a:lnTo>
                  <a:pt x="1447039" y="74043"/>
                </a:lnTo>
                <a:lnTo>
                  <a:pt x="1449309" y="76315"/>
                </a:lnTo>
                <a:lnTo>
                  <a:pt x="1454174" y="77073"/>
                </a:lnTo>
                <a:lnTo>
                  <a:pt x="1553462" y="43270"/>
                </a:lnTo>
                <a:lnTo>
                  <a:pt x="1551314" y="43270"/>
                </a:lnTo>
                <a:lnTo>
                  <a:pt x="1551314" y="42608"/>
                </a:lnTo>
                <a:lnTo>
                  <a:pt x="1547259" y="42608"/>
                </a:lnTo>
                <a:lnTo>
                  <a:pt x="1535305" y="38536"/>
                </a:lnTo>
                <a:close/>
              </a:path>
              <a:path w="1567814" h="77469">
                <a:moveTo>
                  <a:pt x="1521405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521405" y="43270"/>
                </a:lnTo>
                <a:lnTo>
                  <a:pt x="1535305" y="38536"/>
                </a:lnTo>
                <a:lnTo>
                  <a:pt x="1521405" y="33802"/>
                </a:lnTo>
                <a:close/>
              </a:path>
              <a:path w="1567814" h="77469">
                <a:moveTo>
                  <a:pt x="1553462" y="33802"/>
                </a:moveTo>
                <a:lnTo>
                  <a:pt x="1551314" y="33802"/>
                </a:lnTo>
                <a:lnTo>
                  <a:pt x="1551314" y="43270"/>
                </a:lnTo>
                <a:lnTo>
                  <a:pt x="1553462" y="43270"/>
                </a:lnTo>
                <a:lnTo>
                  <a:pt x="1567368" y="38536"/>
                </a:lnTo>
                <a:lnTo>
                  <a:pt x="1553462" y="33802"/>
                </a:lnTo>
                <a:close/>
              </a:path>
              <a:path w="1567814" h="77469">
                <a:moveTo>
                  <a:pt x="1547259" y="34465"/>
                </a:moveTo>
                <a:lnTo>
                  <a:pt x="1535305" y="38536"/>
                </a:lnTo>
                <a:lnTo>
                  <a:pt x="1547259" y="42608"/>
                </a:lnTo>
                <a:lnTo>
                  <a:pt x="1547259" y="34465"/>
                </a:lnTo>
                <a:close/>
              </a:path>
              <a:path w="1567814" h="77469">
                <a:moveTo>
                  <a:pt x="1551314" y="34465"/>
                </a:moveTo>
                <a:lnTo>
                  <a:pt x="1547259" y="34465"/>
                </a:lnTo>
                <a:lnTo>
                  <a:pt x="1547259" y="42608"/>
                </a:lnTo>
                <a:lnTo>
                  <a:pt x="1551314" y="42608"/>
                </a:lnTo>
                <a:lnTo>
                  <a:pt x="1551314" y="34465"/>
                </a:lnTo>
                <a:close/>
              </a:path>
              <a:path w="1567814" h="77469">
                <a:moveTo>
                  <a:pt x="1454174" y="0"/>
                </a:moveTo>
                <a:lnTo>
                  <a:pt x="1449309" y="757"/>
                </a:lnTo>
                <a:lnTo>
                  <a:pt x="1444768" y="5302"/>
                </a:lnTo>
                <a:lnTo>
                  <a:pt x="1446066" y="8237"/>
                </a:lnTo>
                <a:lnTo>
                  <a:pt x="1449958" y="9468"/>
                </a:lnTo>
                <a:lnTo>
                  <a:pt x="1535305" y="38536"/>
                </a:lnTo>
                <a:lnTo>
                  <a:pt x="1547259" y="34465"/>
                </a:lnTo>
                <a:lnTo>
                  <a:pt x="1551314" y="34465"/>
                </a:lnTo>
                <a:lnTo>
                  <a:pt x="1551314" y="33802"/>
                </a:lnTo>
                <a:lnTo>
                  <a:pt x="1553462" y="33802"/>
                </a:lnTo>
                <a:lnTo>
                  <a:pt x="14541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4704709" y="3012545"/>
            <a:ext cx="1632585" cy="77470"/>
          </a:xfrm>
          <a:custGeom>
            <a:avLst/>
            <a:gdLst/>
            <a:ahLst/>
            <a:cxnLst/>
            <a:rect l="l" t="t" r="r" b="b"/>
            <a:pathLst>
              <a:path w="1632585" h="77469">
                <a:moveTo>
                  <a:pt x="1600173" y="38536"/>
                </a:moveTo>
                <a:lnTo>
                  <a:pt x="1510933" y="68930"/>
                </a:lnTo>
                <a:lnTo>
                  <a:pt x="1509636" y="71771"/>
                </a:lnTo>
                <a:lnTo>
                  <a:pt x="1514177" y="76315"/>
                </a:lnTo>
                <a:lnTo>
                  <a:pt x="1519042" y="77073"/>
                </a:lnTo>
                <a:lnTo>
                  <a:pt x="1618330" y="43270"/>
                </a:lnTo>
                <a:lnTo>
                  <a:pt x="1616181" y="43270"/>
                </a:lnTo>
                <a:lnTo>
                  <a:pt x="1616181" y="42608"/>
                </a:lnTo>
                <a:lnTo>
                  <a:pt x="1612127" y="42608"/>
                </a:lnTo>
                <a:lnTo>
                  <a:pt x="1600173" y="38536"/>
                </a:lnTo>
                <a:close/>
              </a:path>
              <a:path w="1632585" h="77469">
                <a:moveTo>
                  <a:pt x="1586273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586273" y="43270"/>
                </a:lnTo>
                <a:lnTo>
                  <a:pt x="1600173" y="38536"/>
                </a:lnTo>
                <a:lnTo>
                  <a:pt x="1586273" y="33802"/>
                </a:lnTo>
                <a:close/>
              </a:path>
              <a:path w="1632585" h="77469">
                <a:moveTo>
                  <a:pt x="1618330" y="33802"/>
                </a:moveTo>
                <a:lnTo>
                  <a:pt x="1616181" y="33802"/>
                </a:lnTo>
                <a:lnTo>
                  <a:pt x="1616181" y="43270"/>
                </a:lnTo>
                <a:lnTo>
                  <a:pt x="1618330" y="43270"/>
                </a:lnTo>
                <a:lnTo>
                  <a:pt x="1632236" y="38536"/>
                </a:lnTo>
                <a:lnTo>
                  <a:pt x="1618330" y="33802"/>
                </a:lnTo>
                <a:close/>
              </a:path>
              <a:path w="1632585" h="77469">
                <a:moveTo>
                  <a:pt x="1612127" y="34465"/>
                </a:moveTo>
                <a:lnTo>
                  <a:pt x="1600173" y="38536"/>
                </a:lnTo>
                <a:lnTo>
                  <a:pt x="1612127" y="42608"/>
                </a:lnTo>
                <a:lnTo>
                  <a:pt x="1612127" y="34465"/>
                </a:lnTo>
                <a:close/>
              </a:path>
              <a:path w="1632585" h="77469">
                <a:moveTo>
                  <a:pt x="1616181" y="34465"/>
                </a:moveTo>
                <a:lnTo>
                  <a:pt x="1612127" y="34465"/>
                </a:lnTo>
                <a:lnTo>
                  <a:pt x="1612127" y="42608"/>
                </a:lnTo>
                <a:lnTo>
                  <a:pt x="1616181" y="42608"/>
                </a:lnTo>
                <a:lnTo>
                  <a:pt x="1616181" y="34465"/>
                </a:lnTo>
                <a:close/>
              </a:path>
              <a:path w="1632585" h="77469">
                <a:moveTo>
                  <a:pt x="1519042" y="0"/>
                </a:moveTo>
                <a:lnTo>
                  <a:pt x="1514177" y="757"/>
                </a:lnTo>
                <a:lnTo>
                  <a:pt x="1509636" y="5302"/>
                </a:lnTo>
                <a:lnTo>
                  <a:pt x="1510933" y="8142"/>
                </a:lnTo>
                <a:lnTo>
                  <a:pt x="1600173" y="38536"/>
                </a:lnTo>
                <a:lnTo>
                  <a:pt x="1612127" y="34465"/>
                </a:lnTo>
                <a:lnTo>
                  <a:pt x="1616181" y="34465"/>
                </a:lnTo>
                <a:lnTo>
                  <a:pt x="1616181" y="33802"/>
                </a:lnTo>
                <a:lnTo>
                  <a:pt x="1618330" y="33802"/>
                </a:lnTo>
                <a:lnTo>
                  <a:pt x="15190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722548" y="3197654"/>
            <a:ext cx="1708150" cy="77470"/>
          </a:xfrm>
          <a:custGeom>
            <a:avLst/>
            <a:gdLst/>
            <a:ahLst/>
            <a:cxnLst/>
            <a:rect l="l" t="t" r="r" b="b"/>
            <a:pathLst>
              <a:path w="1708150" h="77470">
                <a:moveTo>
                  <a:pt x="1675582" y="38536"/>
                </a:moveTo>
                <a:lnTo>
                  <a:pt x="1586342" y="68930"/>
                </a:lnTo>
                <a:lnTo>
                  <a:pt x="1585045" y="71771"/>
                </a:lnTo>
                <a:lnTo>
                  <a:pt x="1589586" y="76315"/>
                </a:lnTo>
                <a:lnTo>
                  <a:pt x="1594451" y="77073"/>
                </a:lnTo>
                <a:lnTo>
                  <a:pt x="1693739" y="43270"/>
                </a:lnTo>
                <a:lnTo>
                  <a:pt x="1691590" y="43270"/>
                </a:lnTo>
                <a:lnTo>
                  <a:pt x="1691590" y="42608"/>
                </a:lnTo>
                <a:lnTo>
                  <a:pt x="1687536" y="42608"/>
                </a:lnTo>
                <a:lnTo>
                  <a:pt x="1675582" y="38536"/>
                </a:lnTo>
                <a:close/>
              </a:path>
              <a:path w="1708150" h="77470">
                <a:moveTo>
                  <a:pt x="1661682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661682" y="43270"/>
                </a:lnTo>
                <a:lnTo>
                  <a:pt x="1675582" y="38536"/>
                </a:lnTo>
                <a:lnTo>
                  <a:pt x="1661682" y="33802"/>
                </a:lnTo>
                <a:close/>
              </a:path>
              <a:path w="1708150" h="77470">
                <a:moveTo>
                  <a:pt x="1693739" y="33802"/>
                </a:moveTo>
                <a:lnTo>
                  <a:pt x="1691590" y="33802"/>
                </a:lnTo>
                <a:lnTo>
                  <a:pt x="1691590" y="43270"/>
                </a:lnTo>
                <a:lnTo>
                  <a:pt x="1693739" y="43270"/>
                </a:lnTo>
                <a:lnTo>
                  <a:pt x="1707645" y="38536"/>
                </a:lnTo>
                <a:lnTo>
                  <a:pt x="1693739" y="33802"/>
                </a:lnTo>
                <a:close/>
              </a:path>
              <a:path w="1708150" h="77470">
                <a:moveTo>
                  <a:pt x="1687536" y="34465"/>
                </a:moveTo>
                <a:lnTo>
                  <a:pt x="1675582" y="38536"/>
                </a:lnTo>
                <a:lnTo>
                  <a:pt x="1687536" y="42608"/>
                </a:lnTo>
                <a:lnTo>
                  <a:pt x="1687536" y="34465"/>
                </a:lnTo>
                <a:close/>
              </a:path>
              <a:path w="1708150" h="77470">
                <a:moveTo>
                  <a:pt x="1691590" y="34465"/>
                </a:moveTo>
                <a:lnTo>
                  <a:pt x="1687536" y="34465"/>
                </a:lnTo>
                <a:lnTo>
                  <a:pt x="1687536" y="42608"/>
                </a:lnTo>
                <a:lnTo>
                  <a:pt x="1691590" y="42608"/>
                </a:lnTo>
                <a:lnTo>
                  <a:pt x="1691590" y="34465"/>
                </a:lnTo>
                <a:close/>
              </a:path>
              <a:path w="1708150" h="77470">
                <a:moveTo>
                  <a:pt x="1594451" y="0"/>
                </a:moveTo>
                <a:lnTo>
                  <a:pt x="1589586" y="757"/>
                </a:lnTo>
                <a:lnTo>
                  <a:pt x="1585045" y="5302"/>
                </a:lnTo>
                <a:lnTo>
                  <a:pt x="1586342" y="8142"/>
                </a:lnTo>
                <a:lnTo>
                  <a:pt x="1675582" y="38536"/>
                </a:lnTo>
                <a:lnTo>
                  <a:pt x="1687536" y="34465"/>
                </a:lnTo>
                <a:lnTo>
                  <a:pt x="1691590" y="34465"/>
                </a:lnTo>
                <a:lnTo>
                  <a:pt x="1691590" y="33802"/>
                </a:lnTo>
                <a:lnTo>
                  <a:pt x="1693739" y="33802"/>
                </a:lnTo>
                <a:lnTo>
                  <a:pt x="15944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409760" y="2080374"/>
            <a:ext cx="1533525" cy="554990"/>
          </a:xfrm>
          <a:custGeom>
            <a:avLst/>
            <a:gdLst/>
            <a:ahLst/>
            <a:cxnLst/>
            <a:rect l="l" t="t" r="r" b="b"/>
            <a:pathLst>
              <a:path w="1533525" h="554989">
                <a:moveTo>
                  <a:pt x="1402928" y="543300"/>
                </a:moveTo>
                <a:lnTo>
                  <a:pt x="1399199" y="545383"/>
                </a:lnTo>
                <a:lnTo>
                  <a:pt x="1399036" y="548035"/>
                </a:lnTo>
                <a:lnTo>
                  <a:pt x="1399036" y="550591"/>
                </a:lnTo>
                <a:lnTo>
                  <a:pt x="1402442" y="552769"/>
                </a:lnTo>
                <a:lnTo>
                  <a:pt x="1533475" y="554663"/>
                </a:lnTo>
                <a:lnTo>
                  <a:pt x="1532696" y="553810"/>
                </a:lnTo>
                <a:lnTo>
                  <a:pt x="1515636" y="553810"/>
                </a:lnTo>
                <a:lnTo>
                  <a:pt x="1489989" y="544575"/>
                </a:lnTo>
                <a:lnTo>
                  <a:pt x="1402928" y="543300"/>
                </a:lnTo>
                <a:close/>
              </a:path>
              <a:path w="1533525" h="554989">
                <a:moveTo>
                  <a:pt x="1489989" y="544575"/>
                </a:moveTo>
                <a:lnTo>
                  <a:pt x="1515636" y="553810"/>
                </a:lnTo>
                <a:lnTo>
                  <a:pt x="1517597" y="551917"/>
                </a:lnTo>
                <a:lnTo>
                  <a:pt x="1512717" y="551917"/>
                </a:lnTo>
                <a:lnTo>
                  <a:pt x="1506211" y="544807"/>
                </a:lnTo>
                <a:lnTo>
                  <a:pt x="1489989" y="544575"/>
                </a:lnTo>
                <a:close/>
              </a:path>
              <a:path w="1533525" h="554989">
                <a:moveTo>
                  <a:pt x="1466985" y="486300"/>
                </a:moveTo>
                <a:lnTo>
                  <a:pt x="1462931" y="487531"/>
                </a:lnTo>
                <a:lnTo>
                  <a:pt x="1459039" y="488762"/>
                </a:lnTo>
                <a:lnTo>
                  <a:pt x="1457580" y="491603"/>
                </a:lnTo>
                <a:lnTo>
                  <a:pt x="1459688" y="493970"/>
                </a:lnTo>
                <a:lnTo>
                  <a:pt x="1498610" y="536502"/>
                </a:lnTo>
                <a:lnTo>
                  <a:pt x="1524069" y="545668"/>
                </a:lnTo>
                <a:lnTo>
                  <a:pt x="1515636" y="553810"/>
                </a:lnTo>
                <a:lnTo>
                  <a:pt x="1532696" y="553810"/>
                </a:lnTo>
                <a:lnTo>
                  <a:pt x="1473959" y="489520"/>
                </a:lnTo>
                <a:lnTo>
                  <a:pt x="1471850" y="487152"/>
                </a:lnTo>
                <a:lnTo>
                  <a:pt x="1466985" y="486300"/>
                </a:lnTo>
                <a:close/>
              </a:path>
              <a:path w="1533525" h="554989">
                <a:moveTo>
                  <a:pt x="1506211" y="544807"/>
                </a:moveTo>
                <a:lnTo>
                  <a:pt x="1512717" y="551917"/>
                </a:lnTo>
                <a:lnTo>
                  <a:pt x="1520015" y="545005"/>
                </a:lnTo>
                <a:lnTo>
                  <a:pt x="1506211" y="544807"/>
                </a:lnTo>
                <a:close/>
              </a:path>
              <a:path w="1533525" h="554989">
                <a:moveTo>
                  <a:pt x="1498610" y="536502"/>
                </a:moveTo>
                <a:lnTo>
                  <a:pt x="1506211" y="544807"/>
                </a:lnTo>
                <a:lnTo>
                  <a:pt x="1520015" y="545005"/>
                </a:lnTo>
                <a:lnTo>
                  <a:pt x="1512717" y="551917"/>
                </a:lnTo>
                <a:lnTo>
                  <a:pt x="1517597" y="551917"/>
                </a:lnTo>
                <a:lnTo>
                  <a:pt x="1524069" y="545668"/>
                </a:lnTo>
                <a:lnTo>
                  <a:pt x="1498610" y="536502"/>
                </a:lnTo>
                <a:close/>
              </a:path>
              <a:path w="1533525" h="554989">
                <a:moveTo>
                  <a:pt x="8432" y="0"/>
                </a:moveTo>
                <a:lnTo>
                  <a:pt x="0" y="8048"/>
                </a:lnTo>
                <a:lnTo>
                  <a:pt x="1489989" y="544575"/>
                </a:lnTo>
                <a:lnTo>
                  <a:pt x="1506211" y="544807"/>
                </a:lnTo>
                <a:lnTo>
                  <a:pt x="1498610" y="536502"/>
                </a:lnTo>
                <a:lnTo>
                  <a:pt x="84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289593" y="2265577"/>
            <a:ext cx="1652905" cy="372110"/>
          </a:xfrm>
          <a:custGeom>
            <a:avLst/>
            <a:gdLst/>
            <a:ahLst/>
            <a:cxnLst/>
            <a:rect l="l" t="t" r="r" b="b"/>
            <a:pathLst>
              <a:path w="1652904" h="372110">
                <a:moveTo>
                  <a:pt x="1606604" y="353709"/>
                </a:moveTo>
                <a:lnTo>
                  <a:pt x="1520988" y="362642"/>
                </a:lnTo>
                <a:lnTo>
                  <a:pt x="1518069" y="365104"/>
                </a:lnTo>
                <a:lnTo>
                  <a:pt x="1519690" y="370217"/>
                </a:lnTo>
                <a:lnTo>
                  <a:pt x="1523907" y="371921"/>
                </a:lnTo>
                <a:lnTo>
                  <a:pt x="1640927" y="359801"/>
                </a:lnTo>
                <a:lnTo>
                  <a:pt x="1634993" y="359801"/>
                </a:lnTo>
                <a:lnTo>
                  <a:pt x="1606604" y="353709"/>
                </a:lnTo>
                <a:close/>
              </a:path>
              <a:path w="1652904" h="372110">
                <a:moveTo>
                  <a:pt x="1622715" y="352031"/>
                </a:moveTo>
                <a:lnTo>
                  <a:pt x="1606604" y="353709"/>
                </a:lnTo>
                <a:lnTo>
                  <a:pt x="1634993" y="359801"/>
                </a:lnTo>
                <a:lnTo>
                  <a:pt x="1635932" y="358286"/>
                </a:lnTo>
                <a:lnTo>
                  <a:pt x="1631587" y="358286"/>
                </a:lnTo>
                <a:lnTo>
                  <a:pt x="1622715" y="352031"/>
                </a:lnTo>
                <a:close/>
              </a:path>
              <a:path w="1652904" h="372110">
                <a:moveTo>
                  <a:pt x="1564287" y="299298"/>
                </a:moveTo>
                <a:lnTo>
                  <a:pt x="1560882" y="301002"/>
                </a:lnTo>
                <a:lnTo>
                  <a:pt x="1557476" y="302612"/>
                </a:lnTo>
                <a:lnTo>
                  <a:pt x="1556989" y="305642"/>
                </a:lnTo>
                <a:lnTo>
                  <a:pt x="1559746" y="307630"/>
                </a:lnTo>
                <a:lnTo>
                  <a:pt x="1612628" y="344918"/>
                </a:lnTo>
                <a:lnTo>
                  <a:pt x="1640507" y="350901"/>
                </a:lnTo>
                <a:lnTo>
                  <a:pt x="1634993" y="359801"/>
                </a:lnTo>
                <a:lnTo>
                  <a:pt x="1640927" y="359801"/>
                </a:lnTo>
                <a:lnTo>
                  <a:pt x="1652832" y="358571"/>
                </a:lnTo>
                <a:lnTo>
                  <a:pt x="1572233" y="301570"/>
                </a:lnTo>
                <a:lnTo>
                  <a:pt x="1569477" y="299582"/>
                </a:lnTo>
                <a:lnTo>
                  <a:pt x="1564287" y="299298"/>
                </a:lnTo>
                <a:close/>
              </a:path>
              <a:path w="1652904" h="372110">
                <a:moveTo>
                  <a:pt x="1636290" y="350617"/>
                </a:moveTo>
                <a:lnTo>
                  <a:pt x="1622715" y="352031"/>
                </a:lnTo>
                <a:lnTo>
                  <a:pt x="1631587" y="358286"/>
                </a:lnTo>
                <a:lnTo>
                  <a:pt x="1636290" y="350617"/>
                </a:lnTo>
                <a:close/>
              </a:path>
              <a:path w="1652904" h="372110">
                <a:moveTo>
                  <a:pt x="1639183" y="350617"/>
                </a:moveTo>
                <a:lnTo>
                  <a:pt x="1636290" y="350617"/>
                </a:lnTo>
                <a:lnTo>
                  <a:pt x="1631587" y="358286"/>
                </a:lnTo>
                <a:lnTo>
                  <a:pt x="1635932" y="358286"/>
                </a:lnTo>
                <a:lnTo>
                  <a:pt x="1640507" y="350901"/>
                </a:lnTo>
                <a:lnTo>
                  <a:pt x="1639183" y="350617"/>
                </a:lnTo>
                <a:close/>
              </a:path>
              <a:path w="1652904" h="372110">
                <a:moveTo>
                  <a:pt x="5513" y="0"/>
                </a:moveTo>
                <a:lnTo>
                  <a:pt x="0" y="8900"/>
                </a:lnTo>
                <a:lnTo>
                  <a:pt x="1606604" y="353709"/>
                </a:lnTo>
                <a:lnTo>
                  <a:pt x="1622715" y="352031"/>
                </a:lnTo>
                <a:lnTo>
                  <a:pt x="1612628" y="344918"/>
                </a:lnTo>
                <a:lnTo>
                  <a:pt x="5513" y="0"/>
                </a:lnTo>
                <a:close/>
              </a:path>
              <a:path w="1652904" h="372110">
                <a:moveTo>
                  <a:pt x="1612628" y="344918"/>
                </a:moveTo>
                <a:lnTo>
                  <a:pt x="1622715" y="352031"/>
                </a:lnTo>
                <a:lnTo>
                  <a:pt x="1636290" y="350617"/>
                </a:lnTo>
                <a:lnTo>
                  <a:pt x="1639183" y="350617"/>
                </a:lnTo>
                <a:lnTo>
                  <a:pt x="1612628" y="3449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6214833" y="2456083"/>
            <a:ext cx="1747520" cy="196215"/>
          </a:xfrm>
          <a:custGeom>
            <a:avLst/>
            <a:gdLst/>
            <a:ahLst/>
            <a:cxnLst/>
            <a:rect l="l" t="t" r="r" b="b"/>
            <a:pathLst>
              <a:path w="1747520" h="196214">
                <a:moveTo>
                  <a:pt x="1700283" y="168423"/>
                </a:moveTo>
                <a:lnTo>
                  <a:pt x="1619100" y="186812"/>
                </a:lnTo>
                <a:lnTo>
                  <a:pt x="1616992" y="189558"/>
                </a:lnTo>
                <a:lnTo>
                  <a:pt x="1618614" y="192020"/>
                </a:lnTo>
                <a:lnTo>
                  <a:pt x="1620236" y="194387"/>
                </a:lnTo>
                <a:lnTo>
                  <a:pt x="1624939" y="195618"/>
                </a:lnTo>
                <a:lnTo>
                  <a:pt x="1733188" y="171189"/>
                </a:lnTo>
                <a:lnTo>
                  <a:pt x="1729862" y="171189"/>
                </a:lnTo>
                <a:lnTo>
                  <a:pt x="1700283" y="168423"/>
                </a:lnTo>
                <a:close/>
              </a:path>
              <a:path w="1747520" h="196214">
                <a:moveTo>
                  <a:pt x="1715255" y="165037"/>
                </a:moveTo>
                <a:lnTo>
                  <a:pt x="1700283" y="168423"/>
                </a:lnTo>
                <a:lnTo>
                  <a:pt x="1729862" y="171189"/>
                </a:lnTo>
                <a:lnTo>
                  <a:pt x="1730124" y="170243"/>
                </a:lnTo>
                <a:lnTo>
                  <a:pt x="1726132" y="170243"/>
                </a:lnTo>
                <a:lnTo>
                  <a:pt x="1715255" y="165037"/>
                </a:lnTo>
                <a:close/>
              </a:path>
              <a:path w="1747520" h="196214">
                <a:moveTo>
                  <a:pt x="1645858" y="119492"/>
                </a:moveTo>
                <a:lnTo>
                  <a:pt x="1640669" y="119776"/>
                </a:lnTo>
                <a:lnTo>
                  <a:pt x="1637912" y="121859"/>
                </a:lnTo>
                <a:lnTo>
                  <a:pt x="1634993" y="123847"/>
                </a:lnTo>
                <a:lnTo>
                  <a:pt x="1635480" y="126782"/>
                </a:lnTo>
                <a:lnTo>
                  <a:pt x="1638885" y="128487"/>
                </a:lnTo>
                <a:lnTo>
                  <a:pt x="1702711" y="159033"/>
                </a:lnTo>
                <a:lnTo>
                  <a:pt x="1732457" y="161816"/>
                </a:lnTo>
                <a:lnTo>
                  <a:pt x="1729862" y="171189"/>
                </a:lnTo>
                <a:lnTo>
                  <a:pt x="1733188" y="171189"/>
                </a:lnTo>
                <a:lnTo>
                  <a:pt x="1747052" y="168065"/>
                </a:lnTo>
                <a:lnTo>
                  <a:pt x="1649264" y="121196"/>
                </a:lnTo>
                <a:lnTo>
                  <a:pt x="1645858" y="119492"/>
                </a:lnTo>
                <a:close/>
              </a:path>
              <a:path w="1747520" h="196214">
                <a:moveTo>
                  <a:pt x="1728241" y="162100"/>
                </a:moveTo>
                <a:lnTo>
                  <a:pt x="1715255" y="165037"/>
                </a:lnTo>
                <a:lnTo>
                  <a:pt x="1726132" y="170243"/>
                </a:lnTo>
                <a:lnTo>
                  <a:pt x="1728241" y="162100"/>
                </a:lnTo>
                <a:close/>
              </a:path>
              <a:path w="1747520" h="196214">
                <a:moveTo>
                  <a:pt x="1732378" y="162100"/>
                </a:moveTo>
                <a:lnTo>
                  <a:pt x="1728241" y="162100"/>
                </a:lnTo>
                <a:lnTo>
                  <a:pt x="1726132" y="170243"/>
                </a:lnTo>
                <a:lnTo>
                  <a:pt x="1730124" y="170243"/>
                </a:lnTo>
                <a:lnTo>
                  <a:pt x="1732378" y="162100"/>
                </a:lnTo>
                <a:close/>
              </a:path>
              <a:path w="1747520" h="196214">
                <a:moveTo>
                  <a:pt x="2594" y="0"/>
                </a:moveTo>
                <a:lnTo>
                  <a:pt x="0" y="9373"/>
                </a:lnTo>
                <a:lnTo>
                  <a:pt x="1700283" y="168423"/>
                </a:lnTo>
                <a:lnTo>
                  <a:pt x="1715255" y="165037"/>
                </a:lnTo>
                <a:lnTo>
                  <a:pt x="1702711" y="159033"/>
                </a:lnTo>
                <a:lnTo>
                  <a:pt x="2594" y="0"/>
                </a:lnTo>
                <a:close/>
              </a:path>
              <a:path w="1747520" h="196214">
                <a:moveTo>
                  <a:pt x="1702711" y="159033"/>
                </a:moveTo>
                <a:lnTo>
                  <a:pt x="1715255" y="165037"/>
                </a:lnTo>
                <a:lnTo>
                  <a:pt x="1728241" y="162100"/>
                </a:lnTo>
                <a:lnTo>
                  <a:pt x="1732378" y="162100"/>
                </a:lnTo>
                <a:lnTo>
                  <a:pt x="1732457" y="161816"/>
                </a:lnTo>
                <a:lnTo>
                  <a:pt x="1702711" y="1590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272078" y="2600477"/>
            <a:ext cx="1672589" cy="234950"/>
          </a:xfrm>
          <a:custGeom>
            <a:avLst/>
            <a:gdLst/>
            <a:ahLst/>
            <a:cxnLst/>
            <a:rect l="l" t="t" r="r" b="b"/>
            <a:pathLst>
              <a:path w="1672590" h="234950">
                <a:moveTo>
                  <a:pt x="1625294" y="25013"/>
                </a:moveTo>
                <a:lnTo>
                  <a:pt x="0" y="225349"/>
                </a:lnTo>
                <a:lnTo>
                  <a:pt x="3243" y="234628"/>
                </a:lnTo>
                <a:lnTo>
                  <a:pt x="1628612" y="34302"/>
                </a:lnTo>
                <a:lnTo>
                  <a:pt x="1640599" y="27969"/>
                </a:lnTo>
                <a:lnTo>
                  <a:pt x="1625294" y="25013"/>
                </a:lnTo>
                <a:close/>
              </a:path>
              <a:path w="1672590" h="234950">
                <a:moveTo>
                  <a:pt x="1658234" y="21398"/>
                </a:moveTo>
                <a:lnTo>
                  <a:pt x="1654616" y="21398"/>
                </a:lnTo>
                <a:lnTo>
                  <a:pt x="1658021" y="30677"/>
                </a:lnTo>
                <a:lnTo>
                  <a:pt x="1628612" y="34302"/>
                </a:lnTo>
                <a:lnTo>
                  <a:pt x="1563963" y="68457"/>
                </a:lnTo>
                <a:lnTo>
                  <a:pt x="1563801" y="71392"/>
                </a:lnTo>
                <a:lnTo>
                  <a:pt x="1566720" y="73380"/>
                </a:lnTo>
                <a:lnTo>
                  <a:pt x="1569801" y="75274"/>
                </a:lnTo>
                <a:lnTo>
                  <a:pt x="1574990" y="75463"/>
                </a:lnTo>
                <a:lnTo>
                  <a:pt x="1578234" y="73664"/>
                </a:lnTo>
                <a:lnTo>
                  <a:pt x="1671968" y="24049"/>
                </a:lnTo>
                <a:lnTo>
                  <a:pt x="1658234" y="21398"/>
                </a:lnTo>
                <a:close/>
              </a:path>
              <a:path w="1672590" h="234950">
                <a:moveTo>
                  <a:pt x="1640599" y="27969"/>
                </a:moveTo>
                <a:lnTo>
                  <a:pt x="1628612" y="34302"/>
                </a:lnTo>
                <a:lnTo>
                  <a:pt x="1658021" y="30677"/>
                </a:lnTo>
                <a:lnTo>
                  <a:pt x="1657952" y="30488"/>
                </a:lnTo>
                <a:lnTo>
                  <a:pt x="1653643" y="30488"/>
                </a:lnTo>
                <a:lnTo>
                  <a:pt x="1640599" y="27969"/>
                </a:lnTo>
                <a:close/>
              </a:path>
              <a:path w="1672590" h="234950">
                <a:moveTo>
                  <a:pt x="1650886" y="22534"/>
                </a:moveTo>
                <a:lnTo>
                  <a:pt x="1640599" y="27969"/>
                </a:lnTo>
                <a:lnTo>
                  <a:pt x="1653643" y="30488"/>
                </a:lnTo>
                <a:lnTo>
                  <a:pt x="1650886" y="22534"/>
                </a:lnTo>
                <a:close/>
              </a:path>
              <a:path w="1672590" h="234950">
                <a:moveTo>
                  <a:pt x="1655033" y="22534"/>
                </a:moveTo>
                <a:lnTo>
                  <a:pt x="1650886" y="22534"/>
                </a:lnTo>
                <a:lnTo>
                  <a:pt x="1653643" y="30488"/>
                </a:lnTo>
                <a:lnTo>
                  <a:pt x="1657952" y="30488"/>
                </a:lnTo>
                <a:lnTo>
                  <a:pt x="1655033" y="22534"/>
                </a:lnTo>
                <a:close/>
              </a:path>
              <a:path w="1672590" h="234950">
                <a:moveTo>
                  <a:pt x="1654616" y="21398"/>
                </a:moveTo>
                <a:lnTo>
                  <a:pt x="1625294" y="25013"/>
                </a:lnTo>
                <a:lnTo>
                  <a:pt x="1640599" y="27969"/>
                </a:lnTo>
                <a:lnTo>
                  <a:pt x="1650886" y="22534"/>
                </a:lnTo>
                <a:lnTo>
                  <a:pt x="1655033" y="22534"/>
                </a:lnTo>
                <a:lnTo>
                  <a:pt x="1654616" y="21398"/>
                </a:lnTo>
                <a:close/>
              </a:path>
              <a:path w="1672590" h="234950">
                <a:moveTo>
                  <a:pt x="1547584" y="0"/>
                </a:moveTo>
                <a:lnTo>
                  <a:pt x="1543043" y="1325"/>
                </a:lnTo>
                <a:lnTo>
                  <a:pt x="1541583" y="3882"/>
                </a:lnTo>
                <a:lnTo>
                  <a:pt x="1540286" y="6343"/>
                </a:lnTo>
                <a:lnTo>
                  <a:pt x="1542556" y="8995"/>
                </a:lnTo>
                <a:lnTo>
                  <a:pt x="1625294" y="25013"/>
                </a:lnTo>
                <a:lnTo>
                  <a:pt x="1654616" y="21398"/>
                </a:lnTo>
                <a:lnTo>
                  <a:pt x="1658234" y="21398"/>
                </a:lnTo>
                <a:lnTo>
                  <a:pt x="15475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6335973" y="2627084"/>
            <a:ext cx="1553845" cy="421640"/>
          </a:xfrm>
          <a:custGeom>
            <a:avLst/>
            <a:gdLst/>
            <a:ahLst/>
            <a:cxnLst/>
            <a:rect l="l" t="t" r="r" b="b"/>
            <a:pathLst>
              <a:path w="1553845" h="421639">
                <a:moveTo>
                  <a:pt x="1508531" y="14659"/>
                </a:moveTo>
                <a:lnTo>
                  <a:pt x="0" y="412636"/>
                </a:lnTo>
                <a:lnTo>
                  <a:pt x="6811" y="421252"/>
                </a:lnTo>
                <a:lnTo>
                  <a:pt x="1515041" y="23313"/>
                </a:lnTo>
                <a:lnTo>
                  <a:pt x="1524414" y="15627"/>
                </a:lnTo>
                <a:lnTo>
                  <a:pt x="1508531" y="14659"/>
                </a:lnTo>
                <a:close/>
              </a:path>
              <a:path w="1553845" h="421639">
                <a:moveTo>
                  <a:pt x="1547454" y="7480"/>
                </a:moveTo>
                <a:lnTo>
                  <a:pt x="1535745" y="7480"/>
                </a:lnTo>
                <a:lnTo>
                  <a:pt x="1542394" y="16096"/>
                </a:lnTo>
                <a:lnTo>
                  <a:pt x="1515041" y="23313"/>
                </a:lnTo>
                <a:lnTo>
                  <a:pt x="1467148" y="62586"/>
                </a:lnTo>
                <a:lnTo>
                  <a:pt x="1464553" y="64764"/>
                </a:lnTo>
                <a:lnTo>
                  <a:pt x="1465526" y="67699"/>
                </a:lnTo>
                <a:lnTo>
                  <a:pt x="1469094" y="69214"/>
                </a:lnTo>
                <a:lnTo>
                  <a:pt x="1472823" y="70729"/>
                </a:lnTo>
                <a:lnTo>
                  <a:pt x="1477851" y="70256"/>
                </a:lnTo>
                <a:lnTo>
                  <a:pt x="1480445" y="68078"/>
                </a:lnTo>
                <a:lnTo>
                  <a:pt x="1553746" y="7858"/>
                </a:lnTo>
                <a:lnTo>
                  <a:pt x="1547454" y="7480"/>
                </a:lnTo>
                <a:close/>
              </a:path>
              <a:path w="1553845" h="421639">
                <a:moveTo>
                  <a:pt x="1524414" y="15627"/>
                </a:moveTo>
                <a:lnTo>
                  <a:pt x="1515041" y="23313"/>
                </a:lnTo>
                <a:lnTo>
                  <a:pt x="1540959" y="16475"/>
                </a:lnTo>
                <a:lnTo>
                  <a:pt x="1538340" y="16475"/>
                </a:lnTo>
                <a:lnTo>
                  <a:pt x="1524414" y="15627"/>
                </a:lnTo>
                <a:close/>
              </a:path>
              <a:path w="1553845" h="421639">
                <a:moveTo>
                  <a:pt x="1532502" y="8995"/>
                </a:moveTo>
                <a:lnTo>
                  <a:pt x="1524414" y="15627"/>
                </a:lnTo>
                <a:lnTo>
                  <a:pt x="1538340" y="16475"/>
                </a:lnTo>
                <a:lnTo>
                  <a:pt x="1532502" y="8995"/>
                </a:lnTo>
                <a:close/>
              </a:path>
              <a:path w="1553845" h="421639">
                <a:moveTo>
                  <a:pt x="1536914" y="8995"/>
                </a:moveTo>
                <a:lnTo>
                  <a:pt x="1532502" y="8995"/>
                </a:lnTo>
                <a:lnTo>
                  <a:pt x="1538340" y="16475"/>
                </a:lnTo>
                <a:lnTo>
                  <a:pt x="1540959" y="16475"/>
                </a:lnTo>
                <a:lnTo>
                  <a:pt x="1542394" y="16096"/>
                </a:lnTo>
                <a:lnTo>
                  <a:pt x="1536914" y="8995"/>
                </a:lnTo>
                <a:close/>
              </a:path>
              <a:path w="1553845" h="421639">
                <a:moveTo>
                  <a:pt x="1535745" y="7480"/>
                </a:moveTo>
                <a:lnTo>
                  <a:pt x="1508531" y="14659"/>
                </a:lnTo>
                <a:lnTo>
                  <a:pt x="1524414" y="15627"/>
                </a:lnTo>
                <a:lnTo>
                  <a:pt x="1532502" y="8995"/>
                </a:lnTo>
                <a:lnTo>
                  <a:pt x="1536914" y="8995"/>
                </a:lnTo>
                <a:lnTo>
                  <a:pt x="1535745" y="7480"/>
                </a:lnTo>
                <a:close/>
              </a:path>
              <a:path w="1553845" h="421639">
                <a:moveTo>
                  <a:pt x="1423524" y="0"/>
                </a:moveTo>
                <a:lnTo>
                  <a:pt x="1419470" y="1893"/>
                </a:lnTo>
                <a:lnTo>
                  <a:pt x="1418497" y="7101"/>
                </a:lnTo>
                <a:lnTo>
                  <a:pt x="1421740" y="9373"/>
                </a:lnTo>
                <a:lnTo>
                  <a:pt x="1508531" y="14659"/>
                </a:lnTo>
                <a:lnTo>
                  <a:pt x="1535745" y="7480"/>
                </a:lnTo>
                <a:lnTo>
                  <a:pt x="1547454" y="7480"/>
                </a:lnTo>
                <a:lnTo>
                  <a:pt x="14235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6418355" y="2634943"/>
            <a:ext cx="1525270" cy="593725"/>
          </a:xfrm>
          <a:custGeom>
            <a:avLst/>
            <a:gdLst/>
            <a:ahLst/>
            <a:cxnLst/>
            <a:rect l="l" t="t" r="r" b="b"/>
            <a:pathLst>
              <a:path w="1525270" h="593725">
                <a:moveTo>
                  <a:pt x="1498149" y="10405"/>
                </a:moveTo>
                <a:lnTo>
                  <a:pt x="1481972" y="10950"/>
                </a:lnTo>
                <a:lnTo>
                  <a:pt x="0" y="585530"/>
                </a:lnTo>
                <a:lnTo>
                  <a:pt x="9081" y="593389"/>
                </a:lnTo>
                <a:lnTo>
                  <a:pt x="1491035" y="18847"/>
                </a:lnTo>
                <a:lnTo>
                  <a:pt x="1498149" y="10405"/>
                </a:lnTo>
                <a:close/>
              </a:path>
              <a:path w="1525270" h="593725">
                <a:moveTo>
                  <a:pt x="1523845" y="1230"/>
                </a:moveTo>
                <a:lnTo>
                  <a:pt x="1507041" y="1230"/>
                </a:lnTo>
                <a:lnTo>
                  <a:pt x="1515961" y="9184"/>
                </a:lnTo>
                <a:lnTo>
                  <a:pt x="1491035" y="18847"/>
                </a:lnTo>
                <a:lnTo>
                  <a:pt x="1454498" y="62207"/>
                </a:lnTo>
                <a:lnTo>
                  <a:pt x="1452552" y="64480"/>
                </a:lnTo>
                <a:lnTo>
                  <a:pt x="1454174" y="67320"/>
                </a:lnTo>
                <a:lnTo>
                  <a:pt x="1458228" y="68457"/>
                </a:lnTo>
                <a:lnTo>
                  <a:pt x="1462282" y="69687"/>
                </a:lnTo>
                <a:lnTo>
                  <a:pt x="1467148" y="68646"/>
                </a:lnTo>
                <a:lnTo>
                  <a:pt x="1469094" y="66373"/>
                </a:lnTo>
                <a:lnTo>
                  <a:pt x="1523845" y="1230"/>
                </a:lnTo>
                <a:close/>
              </a:path>
              <a:path w="1525270" h="593725">
                <a:moveTo>
                  <a:pt x="1509165" y="3124"/>
                </a:moveTo>
                <a:lnTo>
                  <a:pt x="1504284" y="3124"/>
                </a:lnTo>
                <a:lnTo>
                  <a:pt x="1511906" y="9941"/>
                </a:lnTo>
                <a:lnTo>
                  <a:pt x="1498149" y="10405"/>
                </a:lnTo>
                <a:lnTo>
                  <a:pt x="1491035" y="18847"/>
                </a:lnTo>
                <a:lnTo>
                  <a:pt x="1515961" y="9184"/>
                </a:lnTo>
                <a:lnTo>
                  <a:pt x="1509165" y="3124"/>
                </a:lnTo>
                <a:close/>
              </a:path>
              <a:path w="1525270" h="593725">
                <a:moveTo>
                  <a:pt x="1524880" y="0"/>
                </a:moveTo>
                <a:lnTo>
                  <a:pt x="1398550" y="4355"/>
                </a:lnTo>
                <a:lnTo>
                  <a:pt x="1394171" y="4450"/>
                </a:lnTo>
                <a:lnTo>
                  <a:pt x="1390766" y="6722"/>
                </a:lnTo>
                <a:lnTo>
                  <a:pt x="1390922" y="9184"/>
                </a:lnTo>
                <a:lnTo>
                  <a:pt x="1391252" y="11930"/>
                </a:lnTo>
                <a:lnTo>
                  <a:pt x="1394982" y="13918"/>
                </a:lnTo>
                <a:lnTo>
                  <a:pt x="1481972" y="10950"/>
                </a:lnTo>
                <a:lnTo>
                  <a:pt x="1507041" y="1230"/>
                </a:lnTo>
                <a:lnTo>
                  <a:pt x="1523845" y="1230"/>
                </a:lnTo>
                <a:lnTo>
                  <a:pt x="1524880" y="0"/>
                </a:lnTo>
                <a:close/>
              </a:path>
              <a:path w="1525270" h="593725">
                <a:moveTo>
                  <a:pt x="1507041" y="1230"/>
                </a:moveTo>
                <a:lnTo>
                  <a:pt x="1481972" y="10950"/>
                </a:lnTo>
                <a:lnTo>
                  <a:pt x="1498149" y="10405"/>
                </a:lnTo>
                <a:lnTo>
                  <a:pt x="1504284" y="3124"/>
                </a:lnTo>
                <a:lnTo>
                  <a:pt x="1509165" y="3124"/>
                </a:lnTo>
                <a:lnTo>
                  <a:pt x="1507041" y="1230"/>
                </a:lnTo>
                <a:close/>
              </a:path>
              <a:path w="1525270" h="593725">
                <a:moveTo>
                  <a:pt x="1504284" y="3124"/>
                </a:moveTo>
                <a:lnTo>
                  <a:pt x="1498149" y="10405"/>
                </a:lnTo>
                <a:lnTo>
                  <a:pt x="1511906" y="9941"/>
                </a:lnTo>
                <a:lnTo>
                  <a:pt x="1504284" y="3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856426" y="1969877"/>
            <a:ext cx="0" cy="1259840"/>
          </a:xfrm>
          <a:custGeom>
            <a:avLst/>
            <a:gdLst/>
            <a:ahLst/>
            <a:cxnLst/>
            <a:rect l="l" t="t" r="r" b="b"/>
            <a:pathLst>
              <a:path w="0" h="1259839">
                <a:moveTo>
                  <a:pt x="0" y="0"/>
                </a:moveTo>
                <a:lnTo>
                  <a:pt x="0" y="1259780"/>
                </a:lnTo>
              </a:path>
            </a:pathLst>
          </a:custGeom>
          <a:ln w="1216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7924586" y="1943366"/>
            <a:ext cx="0" cy="1336040"/>
          </a:xfrm>
          <a:custGeom>
            <a:avLst/>
            <a:gdLst/>
            <a:ahLst/>
            <a:cxnLst/>
            <a:rect l="l" t="t" r="r" b="b"/>
            <a:pathLst>
              <a:path w="0" h="1336039">
                <a:moveTo>
                  <a:pt x="0" y="0"/>
                </a:moveTo>
                <a:lnTo>
                  <a:pt x="0" y="1336001"/>
                </a:lnTo>
              </a:path>
            </a:pathLst>
          </a:custGeom>
          <a:ln w="1216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641551" y="4752188"/>
            <a:ext cx="3353435" cy="77470"/>
          </a:xfrm>
          <a:custGeom>
            <a:avLst/>
            <a:gdLst/>
            <a:ahLst/>
            <a:cxnLst/>
            <a:rect l="l" t="t" r="r" b="b"/>
            <a:pathLst>
              <a:path w="3353435" h="77470">
                <a:moveTo>
                  <a:pt x="3320653" y="38584"/>
                </a:moveTo>
                <a:lnTo>
                  <a:pt x="3231552" y="68930"/>
                </a:lnTo>
                <a:lnTo>
                  <a:pt x="3230255" y="71865"/>
                </a:lnTo>
                <a:lnTo>
                  <a:pt x="3232525" y="74138"/>
                </a:lnTo>
                <a:lnTo>
                  <a:pt x="3234796" y="76315"/>
                </a:lnTo>
                <a:lnTo>
                  <a:pt x="3239661" y="77168"/>
                </a:lnTo>
                <a:lnTo>
                  <a:pt x="3338984" y="43270"/>
                </a:lnTo>
                <a:lnTo>
                  <a:pt x="3336800" y="43270"/>
                </a:lnTo>
                <a:lnTo>
                  <a:pt x="3336800" y="42702"/>
                </a:lnTo>
                <a:lnTo>
                  <a:pt x="3332746" y="42702"/>
                </a:lnTo>
                <a:lnTo>
                  <a:pt x="3320653" y="38584"/>
                </a:lnTo>
                <a:close/>
              </a:path>
              <a:path w="3353435" h="77470">
                <a:moveTo>
                  <a:pt x="3306614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3306892" y="43270"/>
                </a:lnTo>
                <a:lnTo>
                  <a:pt x="3320653" y="38584"/>
                </a:lnTo>
                <a:lnTo>
                  <a:pt x="3306614" y="33802"/>
                </a:lnTo>
                <a:close/>
              </a:path>
              <a:path w="3353435" h="77470">
                <a:moveTo>
                  <a:pt x="3338949" y="33802"/>
                </a:moveTo>
                <a:lnTo>
                  <a:pt x="3336800" y="33802"/>
                </a:lnTo>
                <a:lnTo>
                  <a:pt x="3336800" y="43270"/>
                </a:lnTo>
                <a:lnTo>
                  <a:pt x="3338984" y="43270"/>
                </a:lnTo>
                <a:lnTo>
                  <a:pt x="3352855" y="38536"/>
                </a:lnTo>
                <a:lnTo>
                  <a:pt x="3338949" y="33802"/>
                </a:lnTo>
                <a:close/>
              </a:path>
              <a:path w="3353435" h="77470">
                <a:moveTo>
                  <a:pt x="3332746" y="34465"/>
                </a:moveTo>
                <a:lnTo>
                  <a:pt x="3320653" y="38584"/>
                </a:lnTo>
                <a:lnTo>
                  <a:pt x="3332746" y="42702"/>
                </a:lnTo>
                <a:lnTo>
                  <a:pt x="3332746" y="34465"/>
                </a:lnTo>
                <a:close/>
              </a:path>
              <a:path w="3353435" h="77470">
                <a:moveTo>
                  <a:pt x="3336800" y="34465"/>
                </a:moveTo>
                <a:lnTo>
                  <a:pt x="3332746" y="34465"/>
                </a:lnTo>
                <a:lnTo>
                  <a:pt x="3332746" y="42702"/>
                </a:lnTo>
                <a:lnTo>
                  <a:pt x="3336800" y="42702"/>
                </a:lnTo>
                <a:lnTo>
                  <a:pt x="3336800" y="34465"/>
                </a:lnTo>
                <a:close/>
              </a:path>
              <a:path w="3353435" h="77470">
                <a:moveTo>
                  <a:pt x="3239661" y="0"/>
                </a:moveTo>
                <a:lnTo>
                  <a:pt x="3234796" y="757"/>
                </a:lnTo>
                <a:lnTo>
                  <a:pt x="3230255" y="5302"/>
                </a:lnTo>
                <a:lnTo>
                  <a:pt x="3231552" y="8237"/>
                </a:lnTo>
                <a:lnTo>
                  <a:pt x="3320653" y="38584"/>
                </a:lnTo>
                <a:lnTo>
                  <a:pt x="3332746" y="34465"/>
                </a:lnTo>
                <a:lnTo>
                  <a:pt x="3336800" y="34465"/>
                </a:lnTo>
                <a:lnTo>
                  <a:pt x="3336800" y="33802"/>
                </a:lnTo>
                <a:lnTo>
                  <a:pt x="3338949" y="33802"/>
                </a:lnTo>
                <a:lnTo>
                  <a:pt x="32396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725879" y="4282173"/>
            <a:ext cx="1680210" cy="77470"/>
          </a:xfrm>
          <a:custGeom>
            <a:avLst/>
            <a:gdLst/>
            <a:ahLst/>
            <a:cxnLst/>
            <a:rect l="l" t="t" r="r" b="b"/>
            <a:pathLst>
              <a:path w="1680210" h="77470">
                <a:moveTo>
                  <a:pt x="1648013" y="38536"/>
                </a:moveTo>
                <a:lnTo>
                  <a:pt x="1558773" y="68930"/>
                </a:lnTo>
                <a:lnTo>
                  <a:pt x="1557476" y="71771"/>
                </a:lnTo>
                <a:lnTo>
                  <a:pt x="1562017" y="76315"/>
                </a:lnTo>
                <a:lnTo>
                  <a:pt x="1566882" y="77073"/>
                </a:lnTo>
                <a:lnTo>
                  <a:pt x="1666170" y="43270"/>
                </a:lnTo>
                <a:lnTo>
                  <a:pt x="1664021" y="43270"/>
                </a:lnTo>
                <a:lnTo>
                  <a:pt x="1664021" y="42608"/>
                </a:lnTo>
                <a:lnTo>
                  <a:pt x="1659967" y="42608"/>
                </a:lnTo>
                <a:lnTo>
                  <a:pt x="1648013" y="38536"/>
                </a:lnTo>
                <a:close/>
              </a:path>
              <a:path w="1680210" h="77470">
                <a:moveTo>
                  <a:pt x="1634113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634113" y="43270"/>
                </a:lnTo>
                <a:lnTo>
                  <a:pt x="1648013" y="38536"/>
                </a:lnTo>
                <a:lnTo>
                  <a:pt x="1634113" y="33802"/>
                </a:lnTo>
                <a:close/>
              </a:path>
              <a:path w="1680210" h="77470">
                <a:moveTo>
                  <a:pt x="1666170" y="33802"/>
                </a:moveTo>
                <a:lnTo>
                  <a:pt x="1664021" y="33802"/>
                </a:lnTo>
                <a:lnTo>
                  <a:pt x="1664021" y="43270"/>
                </a:lnTo>
                <a:lnTo>
                  <a:pt x="1666170" y="43270"/>
                </a:lnTo>
                <a:lnTo>
                  <a:pt x="1680076" y="38536"/>
                </a:lnTo>
                <a:lnTo>
                  <a:pt x="1666170" y="33802"/>
                </a:lnTo>
                <a:close/>
              </a:path>
              <a:path w="1680210" h="77470">
                <a:moveTo>
                  <a:pt x="1659967" y="34465"/>
                </a:moveTo>
                <a:lnTo>
                  <a:pt x="1648013" y="38536"/>
                </a:lnTo>
                <a:lnTo>
                  <a:pt x="1659967" y="42608"/>
                </a:lnTo>
                <a:lnTo>
                  <a:pt x="1659967" y="34465"/>
                </a:lnTo>
                <a:close/>
              </a:path>
              <a:path w="1680210" h="77470">
                <a:moveTo>
                  <a:pt x="1664021" y="34465"/>
                </a:moveTo>
                <a:lnTo>
                  <a:pt x="1659967" y="34465"/>
                </a:lnTo>
                <a:lnTo>
                  <a:pt x="1659967" y="42608"/>
                </a:lnTo>
                <a:lnTo>
                  <a:pt x="1664021" y="42608"/>
                </a:lnTo>
                <a:lnTo>
                  <a:pt x="1664021" y="34465"/>
                </a:lnTo>
                <a:close/>
              </a:path>
              <a:path w="1680210" h="77470">
                <a:moveTo>
                  <a:pt x="1566882" y="0"/>
                </a:moveTo>
                <a:lnTo>
                  <a:pt x="1562017" y="757"/>
                </a:lnTo>
                <a:lnTo>
                  <a:pt x="1557476" y="5302"/>
                </a:lnTo>
                <a:lnTo>
                  <a:pt x="1558773" y="8142"/>
                </a:lnTo>
                <a:lnTo>
                  <a:pt x="1648013" y="38536"/>
                </a:lnTo>
                <a:lnTo>
                  <a:pt x="1659967" y="34465"/>
                </a:lnTo>
                <a:lnTo>
                  <a:pt x="1664021" y="34465"/>
                </a:lnTo>
                <a:lnTo>
                  <a:pt x="1664021" y="33802"/>
                </a:lnTo>
                <a:lnTo>
                  <a:pt x="1666170" y="33802"/>
                </a:lnTo>
                <a:lnTo>
                  <a:pt x="15668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725879" y="4490479"/>
            <a:ext cx="1764030" cy="77470"/>
          </a:xfrm>
          <a:custGeom>
            <a:avLst/>
            <a:gdLst/>
            <a:ahLst/>
            <a:cxnLst/>
            <a:rect l="l" t="t" r="r" b="b"/>
            <a:pathLst>
              <a:path w="1764030" h="77470">
                <a:moveTo>
                  <a:pt x="1731530" y="38536"/>
                </a:moveTo>
                <a:lnTo>
                  <a:pt x="1646183" y="67604"/>
                </a:lnTo>
                <a:lnTo>
                  <a:pt x="1642291" y="68835"/>
                </a:lnTo>
                <a:lnTo>
                  <a:pt x="1640993" y="71771"/>
                </a:lnTo>
                <a:lnTo>
                  <a:pt x="1645534" y="76315"/>
                </a:lnTo>
                <a:lnTo>
                  <a:pt x="1650399" y="77073"/>
                </a:lnTo>
                <a:lnTo>
                  <a:pt x="1749688" y="43270"/>
                </a:lnTo>
                <a:lnTo>
                  <a:pt x="1747539" y="43270"/>
                </a:lnTo>
                <a:lnTo>
                  <a:pt x="1747539" y="42608"/>
                </a:lnTo>
                <a:lnTo>
                  <a:pt x="1743484" y="42608"/>
                </a:lnTo>
                <a:lnTo>
                  <a:pt x="1731530" y="38536"/>
                </a:lnTo>
                <a:close/>
              </a:path>
              <a:path w="1764030" h="77470">
                <a:moveTo>
                  <a:pt x="1717630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717630" y="43270"/>
                </a:lnTo>
                <a:lnTo>
                  <a:pt x="1731530" y="38536"/>
                </a:lnTo>
                <a:lnTo>
                  <a:pt x="1717630" y="33802"/>
                </a:lnTo>
                <a:close/>
              </a:path>
              <a:path w="1764030" h="77470">
                <a:moveTo>
                  <a:pt x="1749687" y="33802"/>
                </a:moveTo>
                <a:lnTo>
                  <a:pt x="1747539" y="33802"/>
                </a:lnTo>
                <a:lnTo>
                  <a:pt x="1747539" y="43270"/>
                </a:lnTo>
                <a:lnTo>
                  <a:pt x="1749688" y="43270"/>
                </a:lnTo>
                <a:lnTo>
                  <a:pt x="1763594" y="38536"/>
                </a:lnTo>
                <a:lnTo>
                  <a:pt x="1749687" y="33802"/>
                </a:lnTo>
                <a:close/>
              </a:path>
              <a:path w="1764030" h="77470">
                <a:moveTo>
                  <a:pt x="1743484" y="34465"/>
                </a:moveTo>
                <a:lnTo>
                  <a:pt x="1731530" y="38536"/>
                </a:lnTo>
                <a:lnTo>
                  <a:pt x="1743484" y="42608"/>
                </a:lnTo>
                <a:lnTo>
                  <a:pt x="1743484" y="34465"/>
                </a:lnTo>
                <a:close/>
              </a:path>
              <a:path w="1764030" h="77470">
                <a:moveTo>
                  <a:pt x="1747539" y="34465"/>
                </a:moveTo>
                <a:lnTo>
                  <a:pt x="1743484" y="34465"/>
                </a:lnTo>
                <a:lnTo>
                  <a:pt x="1743484" y="42608"/>
                </a:lnTo>
                <a:lnTo>
                  <a:pt x="1747539" y="42608"/>
                </a:lnTo>
                <a:lnTo>
                  <a:pt x="1747539" y="34465"/>
                </a:lnTo>
                <a:close/>
              </a:path>
              <a:path w="1764030" h="77470">
                <a:moveTo>
                  <a:pt x="1650399" y="0"/>
                </a:moveTo>
                <a:lnTo>
                  <a:pt x="1645534" y="757"/>
                </a:lnTo>
                <a:lnTo>
                  <a:pt x="1643264" y="3029"/>
                </a:lnTo>
                <a:lnTo>
                  <a:pt x="1640993" y="5207"/>
                </a:lnTo>
                <a:lnTo>
                  <a:pt x="1642291" y="8142"/>
                </a:lnTo>
                <a:lnTo>
                  <a:pt x="1731530" y="38536"/>
                </a:lnTo>
                <a:lnTo>
                  <a:pt x="1743484" y="34465"/>
                </a:lnTo>
                <a:lnTo>
                  <a:pt x="1747539" y="34465"/>
                </a:lnTo>
                <a:lnTo>
                  <a:pt x="1747539" y="33802"/>
                </a:lnTo>
                <a:lnTo>
                  <a:pt x="1749687" y="33802"/>
                </a:lnTo>
                <a:lnTo>
                  <a:pt x="16503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716149" y="5085004"/>
            <a:ext cx="1773555" cy="77470"/>
          </a:xfrm>
          <a:custGeom>
            <a:avLst/>
            <a:gdLst/>
            <a:ahLst/>
            <a:cxnLst/>
            <a:rect l="l" t="t" r="r" b="b"/>
            <a:pathLst>
              <a:path w="1773555" h="77470">
                <a:moveTo>
                  <a:pt x="1741260" y="38536"/>
                </a:moveTo>
                <a:lnTo>
                  <a:pt x="1652021" y="68930"/>
                </a:lnTo>
                <a:lnTo>
                  <a:pt x="1650723" y="71865"/>
                </a:lnTo>
                <a:lnTo>
                  <a:pt x="1652994" y="74043"/>
                </a:lnTo>
                <a:lnTo>
                  <a:pt x="1655264" y="76315"/>
                </a:lnTo>
                <a:lnTo>
                  <a:pt x="1660129" y="77073"/>
                </a:lnTo>
                <a:lnTo>
                  <a:pt x="1759418" y="43270"/>
                </a:lnTo>
                <a:lnTo>
                  <a:pt x="1757269" y="43270"/>
                </a:lnTo>
                <a:lnTo>
                  <a:pt x="1757269" y="42608"/>
                </a:lnTo>
                <a:lnTo>
                  <a:pt x="1753215" y="42608"/>
                </a:lnTo>
                <a:lnTo>
                  <a:pt x="1741260" y="38536"/>
                </a:lnTo>
                <a:close/>
              </a:path>
              <a:path w="1773555" h="77470">
                <a:moveTo>
                  <a:pt x="1727360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727360" y="43270"/>
                </a:lnTo>
                <a:lnTo>
                  <a:pt x="1741260" y="38536"/>
                </a:lnTo>
                <a:lnTo>
                  <a:pt x="1727360" y="33802"/>
                </a:lnTo>
                <a:close/>
              </a:path>
              <a:path w="1773555" h="77470">
                <a:moveTo>
                  <a:pt x="1759418" y="33802"/>
                </a:moveTo>
                <a:lnTo>
                  <a:pt x="1757269" y="33802"/>
                </a:lnTo>
                <a:lnTo>
                  <a:pt x="1757269" y="43270"/>
                </a:lnTo>
                <a:lnTo>
                  <a:pt x="1759418" y="43270"/>
                </a:lnTo>
                <a:lnTo>
                  <a:pt x="1773324" y="38536"/>
                </a:lnTo>
                <a:lnTo>
                  <a:pt x="1759418" y="33802"/>
                </a:lnTo>
                <a:close/>
              </a:path>
              <a:path w="1773555" h="77470">
                <a:moveTo>
                  <a:pt x="1753215" y="34465"/>
                </a:moveTo>
                <a:lnTo>
                  <a:pt x="1741260" y="38536"/>
                </a:lnTo>
                <a:lnTo>
                  <a:pt x="1753215" y="42608"/>
                </a:lnTo>
                <a:lnTo>
                  <a:pt x="1753215" y="34465"/>
                </a:lnTo>
                <a:close/>
              </a:path>
              <a:path w="1773555" h="77470">
                <a:moveTo>
                  <a:pt x="1757269" y="34465"/>
                </a:moveTo>
                <a:lnTo>
                  <a:pt x="1753215" y="34465"/>
                </a:lnTo>
                <a:lnTo>
                  <a:pt x="1753215" y="42608"/>
                </a:lnTo>
                <a:lnTo>
                  <a:pt x="1757269" y="42608"/>
                </a:lnTo>
                <a:lnTo>
                  <a:pt x="1757269" y="34465"/>
                </a:lnTo>
                <a:close/>
              </a:path>
              <a:path w="1773555" h="77470">
                <a:moveTo>
                  <a:pt x="1660129" y="0"/>
                </a:moveTo>
                <a:lnTo>
                  <a:pt x="1655264" y="757"/>
                </a:lnTo>
                <a:lnTo>
                  <a:pt x="1650723" y="5302"/>
                </a:lnTo>
                <a:lnTo>
                  <a:pt x="1652021" y="8142"/>
                </a:lnTo>
                <a:lnTo>
                  <a:pt x="1741260" y="38536"/>
                </a:lnTo>
                <a:lnTo>
                  <a:pt x="1753215" y="34465"/>
                </a:lnTo>
                <a:lnTo>
                  <a:pt x="1757269" y="34465"/>
                </a:lnTo>
                <a:lnTo>
                  <a:pt x="1757269" y="33802"/>
                </a:lnTo>
                <a:lnTo>
                  <a:pt x="1759418" y="33802"/>
                </a:lnTo>
                <a:lnTo>
                  <a:pt x="16601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669931" y="5313195"/>
            <a:ext cx="1744980" cy="77470"/>
          </a:xfrm>
          <a:custGeom>
            <a:avLst/>
            <a:gdLst/>
            <a:ahLst/>
            <a:cxnLst/>
            <a:rect l="l" t="t" r="r" b="b"/>
            <a:pathLst>
              <a:path w="1744980" h="77470">
                <a:moveTo>
                  <a:pt x="1712881" y="38536"/>
                </a:moveTo>
                <a:lnTo>
                  <a:pt x="1623641" y="68930"/>
                </a:lnTo>
                <a:lnTo>
                  <a:pt x="1622344" y="71771"/>
                </a:lnTo>
                <a:lnTo>
                  <a:pt x="1626885" y="76315"/>
                </a:lnTo>
                <a:lnTo>
                  <a:pt x="1631750" y="77073"/>
                </a:lnTo>
                <a:lnTo>
                  <a:pt x="1731038" y="43270"/>
                </a:lnTo>
                <a:lnTo>
                  <a:pt x="1728889" y="43270"/>
                </a:lnTo>
                <a:lnTo>
                  <a:pt x="1728889" y="42608"/>
                </a:lnTo>
                <a:lnTo>
                  <a:pt x="1724835" y="42608"/>
                </a:lnTo>
                <a:lnTo>
                  <a:pt x="1712881" y="38536"/>
                </a:lnTo>
                <a:close/>
              </a:path>
              <a:path w="1744980" h="77470">
                <a:moveTo>
                  <a:pt x="1698981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698981" y="43270"/>
                </a:lnTo>
                <a:lnTo>
                  <a:pt x="1712881" y="38536"/>
                </a:lnTo>
                <a:lnTo>
                  <a:pt x="1698981" y="33802"/>
                </a:lnTo>
                <a:close/>
              </a:path>
              <a:path w="1744980" h="77470">
                <a:moveTo>
                  <a:pt x="1731038" y="33802"/>
                </a:moveTo>
                <a:lnTo>
                  <a:pt x="1728889" y="33802"/>
                </a:lnTo>
                <a:lnTo>
                  <a:pt x="1728889" y="43270"/>
                </a:lnTo>
                <a:lnTo>
                  <a:pt x="1731038" y="43270"/>
                </a:lnTo>
                <a:lnTo>
                  <a:pt x="1744944" y="38536"/>
                </a:lnTo>
                <a:lnTo>
                  <a:pt x="1731038" y="33802"/>
                </a:lnTo>
                <a:close/>
              </a:path>
              <a:path w="1744980" h="77470">
                <a:moveTo>
                  <a:pt x="1724835" y="34465"/>
                </a:moveTo>
                <a:lnTo>
                  <a:pt x="1712881" y="38536"/>
                </a:lnTo>
                <a:lnTo>
                  <a:pt x="1724835" y="42608"/>
                </a:lnTo>
                <a:lnTo>
                  <a:pt x="1724835" y="34465"/>
                </a:lnTo>
                <a:close/>
              </a:path>
              <a:path w="1744980" h="77470">
                <a:moveTo>
                  <a:pt x="1728889" y="34465"/>
                </a:moveTo>
                <a:lnTo>
                  <a:pt x="1724835" y="34465"/>
                </a:lnTo>
                <a:lnTo>
                  <a:pt x="1724835" y="42608"/>
                </a:lnTo>
                <a:lnTo>
                  <a:pt x="1728889" y="42608"/>
                </a:lnTo>
                <a:lnTo>
                  <a:pt x="1728889" y="34465"/>
                </a:lnTo>
                <a:close/>
              </a:path>
              <a:path w="1744980" h="77470">
                <a:moveTo>
                  <a:pt x="1631750" y="0"/>
                </a:moveTo>
                <a:lnTo>
                  <a:pt x="1626885" y="757"/>
                </a:lnTo>
                <a:lnTo>
                  <a:pt x="1622344" y="5302"/>
                </a:lnTo>
                <a:lnTo>
                  <a:pt x="1623641" y="8142"/>
                </a:lnTo>
                <a:lnTo>
                  <a:pt x="1712881" y="38536"/>
                </a:lnTo>
                <a:lnTo>
                  <a:pt x="1724835" y="34465"/>
                </a:lnTo>
                <a:lnTo>
                  <a:pt x="1728889" y="34465"/>
                </a:lnTo>
                <a:lnTo>
                  <a:pt x="1728889" y="33802"/>
                </a:lnTo>
                <a:lnTo>
                  <a:pt x="1731038" y="33802"/>
                </a:lnTo>
                <a:lnTo>
                  <a:pt x="16317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392496" y="3903055"/>
            <a:ext cx="1340485" cy="412115"/>
          </a:xfrm>
          <a:custGeom>
            <a:avLst/>
            <a:gdLst/>
            <a:ahLst/>
            <a:cxnLst/>
            <a:rect l="l" t="t" r="r" b="b"/>
            <a:pathLst>
              <a:path w="1340485" h="412114">
                <a:moveTo>
                  <a:pt x="1295226" y="12061"/>
                </a:moveTo>
                <a:lnTo>
                  <a:pt x="0" y="403072"/>
                </a:lnTo>
                <a:lnTo>
                  <a:pt x="7459" y="411499"/>
                </a:lnTo>
                <a:lnTo>
                  <a:pt x="1302894" y="20425"/>
                </a:lnTo>
                <a:lnTo>
                  <a:pt x="1311453" y="12553"/>
                </a:lnTo>
                <a:lnTo>
                  <a:pt x="1295226" y="12061"/>
                </a:lnTo>
                <a:close/>
              </a:path>
              <a:path w="1340485" h="412114">
                <a:moveTo>
                  <a:pt x="1339904" y="3976"/>
                </a:moveTo>
                <a:lnTo>
                  <a:pt x="1322006" y="3976"/>
                </a:lnTo>
                <a:lnTo>
                  <a:pt x="1329466" y="12403"/>
                </a:lnTo>
                <a:lnTo>
                  <a:pt x="1302894" y="20425"/>
                </a:lnTo>
                <a:lnTo>
                  <a:pt x="1258597" y="61166"/>
                </a:lnTo>
                <a:lnTo>
                  <a:pt x="1256165" y="63438"/>
                </a:lnTo>
                <a:lnTo>
                  <a:pt x="1257300" y="66373"/>
                </a:lnTo>
                <a:lnTo>
                  <a:pt x="1261030" y="67699"/>
                </a:lnTo>
                <a:lnTo>
                  <a:pt x="1264760" y="69119"/>
                </a:lnTo>
                <a:lnTo>
                  <a:pt x="1269787" y="68457"/>
                </a:lnTo>
                <a:lnTo>
                  <a:pt x="1272220" y="66279"/>
                </a:lnTo>
                <a:lnTo>
                  <a:pt x="1339904" y="3976"/>
                </a:lnTo>
                <a:close/>
              </a:path>
              <a:path w="1340485" h="412114">
                <a:moveTo>
                  <a:pt x="1311453" y="12553"/>
                </a:moveTo>
                <a:lnTo>
                  <a:pt x="1302894" y="20425"/>
                </a:lnTo>
                <a:lnTo>
                  <a:pt x="1327584" y="12971"/>
                </a:lnTo>
                <a:lnTo>
                  <a:pt x="1325249" y="12971"/>
                </a:lnTo>
                <a:lnTo>
                  <a:pt x="1311453" y="12553"/>
                </a:lnTo>
                <a:close/>
              </a:path>
              <a:path w="1340485" h="412114">
                <a:moveTo>
                  <a:pt x="1318925" y="5681"/>
                </a:moveTo>
                <a:lnTo>
                  <a:pt x="1311453" y="12553"/>
                </a:lnTo>
                <a:lnTo>
                  <a:pt x="1325249" y="12971"/>
                </a:lnTo>
                <a:lnTo>
                  <a:pt x="1318925" y="5681"/>
                </a:lnTo>
                <a:close/>
              </a:path>
              <a:path w="1340485" h="412114">
                <a:moveTo>
                  <a:pt x="1323515" y="5681"/>
                </a:moveTo>
                <a:lnTo>
                  <a:pt x="1318925" y="5681"/>
                </a:lnTo>
                <a:lnTo>
                  <a:pt x="1325249" y="12971"/>
                </a:lnTo>
                <a:lnTo>
                  <a:pt x="1327584" y="12971"/>
                </a:lnTo>
                <a:lnTo>
                  <a:pt x="1329466" y="12403"/>
                </a:lnTo>
                <a:lnTo>
                  <a:pt x="1323515" y="5681"/>
                </a:lnTo>
                <a:close/>
              </a:path>
              <a:path w="1340485" h="412114">
                <a:moveTo>
                  <a:pt x="1322006" y="3976"/>
                </a:moveTo>
                <a:lnTo>
                  <a:pt x="1295226" y="12061"/>
                </a:lnTo>
                <a:lnTo>
                  <a:pt x="1311453" y="12553"/>
                </a:lnTo>
                <a:lnTo>
                  <a:pt x="1318925" y="5681"/>
                </a:lnTo>
                <a:lnTo>
                  <a:pt x="1323515" y="5681"/>
                </a:lnTo>
                <a:lnTo>
                  <a:pt x="1322006" y="3976"/>
                </a:lnTo>
                <a:close/>
              </a:path>
              <a:path w="1340485" h="412114">
                <a:moveTo>
                  <a:pt x="1209136" y="0"/>
                </a:moveTo>
                <a:lnTo>
                  <a:pt x="1205406" y="1988"/>
                </a:lnTo>
                <a:lnTo>
                  <a:pt x="1205082" y="4639"/>
                </a:lnTo>
                <a:lnTo>
                  <a:pt x="1204919" y="7196"/>
                </a:lnTo>
                <a:lnTo>
                  <a:pt x="1208325" y="9468"/>
                </a:lnTo>
                <a:lnTo>
                  <a:pt x="1295226" y="12061"/>
                </a:lnTo>
                <a:lnTo>
                  <a:pt x="1322006" y="3976"/>
                </a:lnTo>
                <a:lnTo>
                  <a:pt x="1339904" y="3976"/>
                </a:lnTo>
                <a:lnTo>
                  <a:pt x="12091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478608" y="4192127"/>
            <a:ext cx="1515110" cy="329565"/>
          </a:xfrm>
          <a:custGeom>
            <a:avLst/>
            <a:gdLst/>
            <a:ahLst/>
            <a:cxnLst/>
            <a:rect l="l" t="t" r="r" b="b"/>
            <a:pathLst>
              <a:path w="1515110" h="329564">
                <a:moveTo>
                  <a:pt x="1468972" y="18938"/>
                </a:moveTo>
                <a:lnTo>
                  <a:pt x="0" y="320129"/>
                </a:lnTo>
                <a:lnTo>
                  <a:pt x="5513" y="329029"/>
                </a:lnTo>
                <a:lnTo>
                  <a:pt x="1474035" y="27898"/>
                </a:lnTo>
                <a:lnTo>
                  <a:pt x="1484531" y="20696"/>
                </a:lnTo>
                <a:lnTo>
                  <a:pt x="1468972" y="18938"/>
                </a:lnTo>
                <a:close/>
              </a:path>
              <a:path w="1515110" h="329564">
                <a:moveTo>
                  <a:pt x="1503237" y="13161"/>
                </a:moveTo>
                <a:lnTo>
                  <a:pt x="1497149" y="13161"/>
                </a:lnTo>
                <a:lnTo>
                  <a:pt x="1502501" y="22061"/>
                </a:lnTo>
                <a:lnTo>
                  <a:pt x="1474035" y="27898"/>
                </a:lnTo>
                <a:lnTo>
                  <a:pt x="1417686" y="66563"/>
                </a:lnTo>
                <a:lnTo>
                  <a:pt x="1418172" y="69593"/>
                </a:lnTo>
                <a:lnTo>
                  <a:pt x="1424983" y="73001"/>
                </a:lnTo>
                <a:lnTo>
                  <a:pt x="1430173" y="72717"/>
                </a:lnTo>
                <a:lnTo>
                  <a:pt x="1514988" y="14486"/>
                </a:lnTo>
                <a:lnTo>
                  <a:pt x="1503237" y="13161"/>
                </a:lnTo>
                <a:close/>
              </a:path>
              <a:path w="1515110" h="329564">
                <a:moveTo>
                  <a:pt x="1484531" y="20696"/>
                </a:moveTo>
                <a:lnTo>
                  <a:pt x="1474035" y="27898"/>
                </a:lnTo>
                <a:lnTo>
                  <a:pt x="1501577" y="22250"/>
                </a:lnTo>
                <a:lnTo>
                  <a:pt x="1498284" y="22250"/>
                </a:lnTo>
                <a:lnTo>
                  <a:pt x="1484531" y="20696"/>
                </a:lnTo>
                <a:close/>
              </a:path>
              <a:path w="1515110" h="329564">
                <a:moveTo>
                  <a:pt x="1493581" y="14486"/>
                </a:moveTo>
                <a:lnTo>
                  <a:pt x="1484531" y="20696"/>
                </a:lnTo>
                <a:lnTo>
                  <a:pt x="1498284" y="22250"/>
                </a:lnTo>
                <a:lnTo>
                  <a:pt x="1493581" y="14486"/>
                </a:lnTo>
                <a:close/>
              </a:path>
              <a:path w="1515110" h="329564">
                <a:moveTo>
                  <a:pt x="1497946" y="14486"/>
                </a:moveTo>
                <a:lnTo>
                  <a:pt x="1493581" y="14486"/>
                </a:lnTo>
                <a:lnTo>
                  <a:pt x="1498284" y="22250"/>
                </a:lnTo>
                <a:lnTo>
                  <a:pt x="1501577" y="22250"/>
                </a:lnTo>
                <a:lnTo>
                  <a:pt x="1502501" y="22061"/>
                </a:lnTo>
                <a:lnTo>
                  <a:pt x="1497946" y="14486"/>
                </a:lnTo>
                <a:close/>
              </a:path>
              <a:path w="1515110" h="329564">
                <a:moveTo>
                  <a:pt x="1497149" y="13161"/>
                </a:moveTo>
                <a:lnTo>
                  <a:pt x="1468972" y="18938"/>
                </a:lnTo>
                <a:lnTo>
                  <a:pt x="1484531" y="20696"/>
                </a:lnTo>
                <a:lnTo>
                  <a:pt x="1493581" y="14486"/>
                </a:lnTo>
                <a:lnTo>
                  <a:pt x="1497946" y="14486"/>
                </a:lnTo>
                <a:lnTo>
                  <a:pt x="1497149" y="13161"/>
                </a:lnTo>
                <a:close/>
              </a:path>
              <a:path w="1515110" h="329564">
                <a:moveTo>
                  <a:pt x="1386387" y="0"/>
                </a:moveTo>
                <a:lnTo>
                  <a:pt x="1382171" y="1704"/>
                </a:lnTo>
                <a:lnTo>
                  <a:pt x="1381198" y="4260"/>
                </a:lnTo>
                <a:lnTo>
                  <a:pt x="1380387" y="6817"/>
                </a:lnTo>
                <a:lnTo>
                  <a:pt x="1383306" y="9279"/>
                </a:lnTo>
                <a:lnTo>
                  <a:pt x="1468972" y="18938"/>
                </a:lnTo>
                <a:lnTo>
                  <a:pt x="1497149" y="13161"/>
                </a:lnTo>
                <a:lnTo>
                  <a:pt x="1503237" y="13161"/>
                </a:lnTo>
                <a:lnTo>
                  <a:pt x="13863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478121" y="5119185"/>
            <a:ext cx="1413510" cy="373380"/>
          </a:xfrm>
          <a:custGeom>
            <a:avLst/>
            <a:gdLst/>
            <a:ahLst/>
            <a:cxnLst/>
            <a:rect l="l" t="t" r="r" b="b"/>
            <a:pathLst>
              <a:path w="1413510" h="373379">
                <a:moveTo>
                  <a:pt x="1367930" y="357740"/>
                </a:moveTo>
                <a:lnTo>
                  <a:pt x="1281301" y="363589"/>
                </a:lnTo>
                <a:lnTo>
                  <a:pt x="1278058" y="365956"/>
                </a:lnTo>
                <a:lnTo>
                  <a:pt x="1278707" y="368607"/>
                </a:lnTo>
                <a:lnTo>
                  <a:pt x="1279193" y="371164"/>
                </a:lnTo>
                <a:lnTo>
                  <a:pt x="1283247" y="373057"/>
                </a:lnTo>
                <a:lnTo>
                  <a:pt x="1405021" y="364725"/>
                </a:lnTo>
                <a:lnTo>
                  <a:pt x="1395306" y="364725"/>
                </a:lnTo>
                <a:lnTo>
                  <a:pt x="1367930" y="357740"/>
                </a:lnTo>
                <a:close/>
              </a:path>
              <a:path w="1413510" h="373379">
                <a:moveTo>
                  <a:pt x="1383865" y="356660"/>
                </a:moveTo>
                <a:lnTo>
                  <a:pt x="1367930" y="357740"/>
                </a:lnTo>
                <a:lnTo>
                  <a:pt x="1395306" y="364725"/>
                </a:lnTo>
                <a:lnTo>
                  <a:pt x="1396447" y="363210"/>
                </a:lnTo>
                <a:lnTo>
                  <a:pt x="1392063" y="363210"/>
                </a:lnTo>
                <a:lnTo>
                  <a:pt x="1383865" y="356660"/>
                </a:lnTo>
                <a:close/>
              </a:path>
              <a:path w="1413510" h="373379">
                <a:moveTo>
                  <a:pt x="1330925" y="301949"/>
                </a:moveTo>
                <a:lnTo>
                  <a:pt x="1323790" y="304979"/>
                </a:lnTo>
                <a:lnTo>
                  <a:pt x="1322979" y="308009"/>
                </a:lnTo>
                <a:lnTo>
                  <a:pt x="1374438" y="349127"/>
                </a:lnTo>
                <a:lnTo>
                  <a:pt x="1401793" y="356109"/>
                </a:lnTo>
                <a:lnTo>
                  <a:pt x="1395306" y="364725"/>
                </a:lnTo>
                <a:lnTo>
                  <a:pt x="1405021" y="364725"/>
                </a:lnTo>
                <a:lnTo>
                  <a:pt x="1413307" y="364157"/>
                </a:lnTo>
                <a:lnTo>
                  <a:pt x="1336115" y="302423"/>
                </a:lnTo>
                <a:lnTo>
                  <a:pt x="1330925" y="301949"/>
                </a:lnTo>
                <a:close/>
              </a:path>
              <a:path w="1413510" h="373379">
                <a:moveTo>
                  <a:pt x="1397577" y="355730"/>
                </a:moveTo>
                <a:lnTo>
                  <a:pt x="1383865" y="356660"/>
                </a:lnTo>
                <a:lnTo>
                  <a:pt x="1392063" y="363210"/>
                </a:lnTo>
                <a:lnTo>
                  <a:pt x="1397577" y="355730"/>
                </a:lnTo>
                <a:close/>
              </a:path>
              <a:path w="1413510" h="373379">
                <a:moveTo>
                  <a:pt x="1400309" y="355730"/>
                </a:moveTo>
                <a:lnTo>
                  <a:pt x="1397577" y="355730"/>
                </a:lnTo>
                <a:lnTo>
                  <a:pt x="1392063" y="363210"/>
                </a:lnTo>
                <a:lnTo>
                  <a:pt x="1396447" y="363210"/>
                </a:lnTo>
                <a:lnTo>
                  <a:pt x="1401793" y="356109"/>
                </a:lnTo>
                <a:lnTo>
                  <a:pt x="1400309" y="355730"/>
                </a:lnTo>
                <a:close/>
              </a:path>
              <a:path w="1413510" h="373379">
                <a:moveTo>
                  <a:pt x="6486" y="0"/>
                </a:moveTo>
                <a:lnTo>
                  <a:pt x="0" y="8710"/>
                </a:lnTo>
                <a:lnTo>
                  <a:pt x="1367930" y="357740"/>
                </a:lnTo>
                <a:lnTo>
                  <a:pt x="1383865" y="356660"/>
                </a:lnTo>
                <a:lnTo>
                  <a:pt x="1374438" y="349127"/>
                </a:lnTo>
                <a:lnTo>
                  <a:pt x="6486" y="0"/>
                </a:lnTo>
                <a:close/>
              </a:path>
              <a:path w="1413510" h="373379">
                <a:moveTo>
                  <a:pt x="1374438" y="349127"/>
                </a:moveTo>
                <a:lnTo>
                  <a:pt x="1383865" y="356660"/>
                </a:lnTo>
                <a:lnTo>
                  <a:pt x="1397577" y="355730"/>
                </a:lnTo>
                <a:lnTo>
                  <a:pt x="1400309" y="355730"/>
                </a:lnTo>
                <a:lnTo>
                  <a:pt x="1374438" y="3491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401415" y="5342736"/>
            <a:ext cx="1350645" cy="411480"/>
          </a:xfrm>
          <a:custGeom>
            <a:avLst/>
            <a:gdLst/>
            <a:ahLst/>
            <a:cxnLst/>
            <a:rect l="l" t="t" r="r" b="b"/>
            <a:pathLst>
              <a:path w="1350645" h="411479">
                <a:moveTo>
                  <a:pt x="1305833" y="399086"/>
                </a:moveTo>
                <a:lnTo>
                  <a:pt x="1218866" y="401860"/>
                </a:lnTo>
                <a:lnTo>
                  <a:pt x="1215460" y="404095"/>
                </a:lnTo>
                <a:lnTo>
                  <a:pt x="1215623" y="406708"/>
                </a:lnTo>
                <a:lnTo>
                  <a:pt x="1215947" y="409322"/>
                </a:lnTo>
                <a:lnTo>
                  <a:pt x="1219677" y="411319"/>
                </a:lnTo>
                <a:lnTo>
                  <a:pt x="1350548" y="407144"/>
                </a:lnTo>
                <a:lnTo>
                  <a:pt x="1332547" y="407078"/>
                </a:lnTo>
                <a:lnTo>
                  <a:pt x="1305833" y="399086"/>
                </a:lnTo>
                <a:close/>
              </a:path>
              <a:path w="1350645" h="411479">
                <a:moveTo>
                  <a:pt x="1321957" y="398571"/>
                </a:moveTo>
                <a:lnTo>
                  <a:pt x="1305833" y="399086"/>
                </a:lnTo>
                <a:lnTo>
                  <a:pt x="1332547" y="407078"/>
                </a:lnTo>
                <a:lnTo>
                  <a:pt x="1334022" y="405411"/>
                </a:lnTo>
                <a:lnTo>
                  <a:pt x="1329466" y="405411"/>
                </a:lnTo>
                <a:lnTo>
                  <a:pt x="1321957" y="398571"/>
                </a:lnTo>
                <a:close/>
              </a:path>
              <a:path w="1350645" h="411479">
                <a:moveTo>
                  <a:pt x="1274977" y="342067"/>
                </a:moveTo>
                <a:lnTo>
                  <a:pt x="1271247" y="343478"/>
                </a:lnTo>
                <a:lnTo>
                  <a:pt x="1267355" y="344879"/>
                </a:lnTo>
                <a:lnTo>
                  <a:pt x="1266219" y="347814"/>
                </a:lnTo>
                <a:lnTo>
                  <a:pt x="1313261" y="390649"/>
                </a:lnTo>
                <a:lnTo>
                  <a:pt x="1340007" y="398651"/>
                </a:lnTo>
                <a:lnTo>
                  <a:pt x="1332547" y="407078"/>
                </a:lnTo>
                <a:lnTo>
                  <a:pt x="1350475" y="407078"/>
                </a:lnTo>
                <a:lnTo>
                  <a:pt x="1282405" y="344879"/>
                </a:lnTo>
                <a:lnTo>
                  <a:pt x="1280004" y="342711"/>
                </a:lnTo>
                <a:lnTo>
                  <a:pt x="1274977" y="342067"/>
                </a:lnTo>
                <a:close/>
              </a:path>
              <a:path w="1350645" h="411479">
                <a:moveTo>
                  <a:pt x="1335790" y="398130"/>
                </a:moveTo>
                <a:lnTo>
                  <a:pt x="1321957" y="398571"/>
                </a:lnTo>
                <a:lnTo>
                  <a:pt x="1329466" y="405411"/>
                </a:lnTo>
                <a:lnTo>
                  <a:pt x="1335790" y="398130"/>
                </a:lnTo>
                <a:close/>
              </a:path>
              <a:path w="1350645" h="411479">
                <a:moveTo>
                  <a:pt x="1338266" y="398130"/>
                </a:moveTo>
                <a:lnTo>
                  <a:pt x="1335790" y="398130"/>
                </a:lnTo>
                <a:lnTo>
                  <a:pt x="1329466" y="405411"/>
                </a:lnTo>
                <a:lnTo>
                  <a:pt x="1334022" y="405411"/>
                </a:lnTo>
                <a:lnTo>
                  <a:pt x="1340007" y="398651"/>
                </a:lnTo>
                <a:lnTo>
                  <a:pt x="1338266" y="398130"/>
                </a:lnTo>
                <a:close/>
              </a:path>
              <a:path w="1350645" h="411479">
                <a:moveTo>
                  <a:pt x="7459" y="0"/>
                </a:moveTo>
                <a:lnTo>
                  <a:pt x="0" y="8426"/>
                </a:lnTo>
                <a:lnTo>
                  <a:pt x="1305833" y="399086"/>
                </a:lnTo>
                <a:lnTo>
                  <a:pt x="1321957" y="398571"/>
                </a:lnTo>
                <a:lnTo>
                  <a:pt x="1313261" y="390649"/>
                </a:lnTo>
                <a:lnTo>
                  <a:pt x="7459" y="0"/>
                </a:lnTo>
                <a:close/>
              </a:path>
              <a:path w="1350645" h="411479">
                <a:moveTo>
                  <a:pt x="1313261" y="390649"/>
                </a:moveTo>
                <a:lnTo>
                  <a:pt x="1321957" y="398571"/>
                </a:lnTo>
                <a:lnTo>
                  <a:pt x="1335790" y="398130"/>
                </a:lnTo>
                <a:lnTo>
                  <a:pt x="1338266" y="398130"/>
                </a:lnTo>
                <a:lnTo>
                  <a:pt x="1313261" y="3906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5002939" y="4763928"/>
            <a:ext cx="2941955" cy="77470"/>
          </a:xfrm>
          <a:custGeom>
            <a:avLst/>
            <a:gdLst/>
            <a:ahLst/>
            <a:cxnLst/>
            <a:rect l="l" t="t" r="r" b="b"/>
            <a:pathLst>
              <a:path w="2941954" h="77470">
                <a:moveTo>
                  <a:pt x="2928209" y="33139"/>
                </a:moveTo>
                <a:lnTo>
                  <a:pt x="2925863" y="33139"/>
                </a:lnTo>
                <a:lnTo>
                  <a:pt x="2926025" y="42608"/>
                </a:lnTo>
                <a:lnTo>
                  <a:pt x="2895874" y="42815"/>
                </a:lnTo>
                <a:lnTo>
                  <a:pt x="2821263" y="68930"/>
                </a:lnTo>
                <a:lnTo>
                  <a:pt x="2819966" y="71865"/>
                </a:lnTo>
                <a:lnTo>
                  <a:pt x="2822236" y="74043"/>
                </a:lnTo>
                <a:lnTo>
                  <a:pt x="2824507" y="76315"/>
                </a:lnTo>
                <a:lnTo>
                  <a:pt x="2829534" y="77073"/>
                </a:lnTo>
                <a:lnTo>
                  <a:pt x="2833426" y="75747"/>
                </a:lnTo>
                <a:lnTo>
                  <a:pt x="2941918" y="37684"/>
                </a:lnTo>
                <a:lnTo>
                  <a:pt x="2928209" y="33139"/>
                </a:lnTo>
                <a:close/>
              </a:path>
              <a:path w="2941954" h="77470">
                <a:moveTo>
                  <a:pt x="2895874" y="33346"/>
                </a:moveTo>
                <a:lnTo>
                  <a:pt x="0" y="53307"/>
                </a:lnTo>
                <a:lnTo>
                  <a:pt x="324" y="62775"/>
                </a:lnTo>
                <a:lnTo>
                  <a:pt x="2895874" y="42815"/>
                </a:lnTo>
                <a:lnTo>
                  <a:pt x="2909773" y="37954"/>
                </a:lnTo>
                <a:lnTo>
                  <a:pt x="2895874" y="33346"/>
                </a:lnTo>
                <a:close/>
              </a:path>
              <a:path w="2941954" h="77470">
                <a:moveTo>
                  <a:pt x="2909773" y="37954"/>
                </a:moveTo>
                <a:lnTo>
                  <a:pt x="2895874" y="42815"/>
                </a:lnTo>
                <a:lnTo>
                  <a:pt x="2926025" y="42608"/>
                </a:lnTo>
                <a:lnTo>
                  <a:pt x="2926014" y="41945"/>
                </a:lnTo>
                <a:lnTo>
                  <a:pt x="2921809" y="41945"/>
                </a:lnTo>
                <a:lnTo>
                  <a:pt x="2909773" y="37954"/>
                </a:lnTo>
                <a:close/>
              </a:path>
              <a:path w="2941954" h="77470">
                <a:moveTo>
                  <a:pt x="2921646" y="33802"/>
                </a:moveTo>
                <a:lnTo>
                  <a:pt x="2909773" y="37954"/>
                </a:lnTo>
                <a:lnTo>
                  <a:pt x="2921809" y="41945"/>
                </a:lnTo>
                <a:lnTo>
                  <a:pt x="2921646" y="33802"/>
                </a:lnTo>
                <a:close/>
              </a:path>
              <a:path w="2941954" h="77470">
                <a:moveTo>
                  <a:pt x="2925874" y="33802"/>
                </a:moveTo>
                <a:lnTo>
                  <a:pt x="2921646" y="33802"/>
                </a:lnTo>
                <a:lnTo>
                  <a:pt x="2921809" y="41945"/>
                </a:lnTo>
                <a:lnTo>
                  <a:pt x="2926014" y="41945"/>
                </a:lnTo>
                <a:lnTo>
                  <a:pt x="2925874" y="33802"/>
                </a:lnTo>
                <a:close/>
              </a:path>
              <a:path w="2941954" h="77470">
                <a:moveTo>
                  <a:pt x="2925863" y="33139"/>
                </a:moveTo>
                <a:lnTo>
                  <a:pt x="2895874" y="33346"/>
                </a:lnTo>
                <a:lnTo>
                  <a:pt x="2909773" y="37954"/>
                </a:lnTo>
                <a:lnTo>
                  <a:pt x="2921646" y="33802"/>
                </a:lnTo>
                <a:lnTo>
                  <a:pt x="2925874" y="33802"/>
                </a:lnTo>
                <a:lnTo>
                  <a:pt x="2925863" y="33139"/>
                </a:lnTo>
                <a:close/>
              </a:path>
              <a:path w="2941954" h="77470">
                <a:moveTo>
                  <a:pt x="2828075" y="0"/>
                </a:moveTo>
                <a:lnTo>
                  <a:pt x="2823047" y="757"/>
                </a:lnTo>
                <a:lnTo>
                  <a:pt x="2820777" y="3029"/>
                </a:lnTo>
                <a:lnTo>
                  <a:pt x="2818669" y="5302"/>
                </a:lnTo>
                <a:lnTo>
                  <a:pt x="2819966" y="8237"/>
                </a:lnTo>
                <a:lnTo>
                  <a:pt x="2823858" y="9468"/>
                </a:lnTo>
                <a:lnTo>
                  <a:pt x="2895874" y="33346"/>
                </a:lnTo>
                <a:lnTo>
                  <a:pt x="2928209" y="33139"/>
                </a:lnTo>
                <a:lnTo>
                  <a:pt x="2831967" y="1230"/>
                </a:lnTo>
                <a:lnTo>
                  <a:pt x="28280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5046238" y="3903339"/>
            <a:ext cx="1346835" cy="441325"/>
          </a:xfrm>
          <a:custGeom>
            <a:avLst/>
            <a:gdLst/>
            <a:ahLst/>
            <a:cxnLst/>
            <a:rect l="l" t="t" r="r" b="b"/>
            <a:pathLst>
              <a:path w="1346835" h="441325">
                <a:moveTo>
                  <a:pt x="1302385" y="430720"/>
                </a:moveTo>
                <a:lnTo>
                  <a:pt x="1219839" y="431762"/>
                </a:lnTo>
                <a:lnTo>
                  <a:pt x="1215298" y="431762"/>
                </a:lnTo>
                <a:lnTo>
                  <a:pt x="1211730" y="433940"/>
                </a:lnTo>
                <a:lnTo>
                  <a:pt x="1212055" y="439147"/>
                </a:lnTo>
                <a:lnTo>
                  <a:pt x="1215623" y="441230"/>
                </a:lnTo>
                <a:lnTo>
                  <a:pt x="1220163" y="441230"/>
                </a:lnTo>
                <a:lnTo>
                  <a:pt x="1346656" y="439621"/>
                </a:lnTo>
                <a:lnTo>
                  <a:pt x="1346271" y="439242"/>
                </a:lnTo>
                <a:lnTo>
                  <a:pt x="1328655" y="439242"/>
                </a:lnTo>
                <a:lnTo>
                  <a:pt x="1302385" y="430720"/>
                </a:lnTo>
                <a:close/>
              </a:path>
              <a:path w="1346835" h="441325">
                <a:moveTo>
                  <a:pt x="1318456" y="430517"/>
                </a:moveTo>
                <a:lnTo>
                  <a:pt x="1302385" y="430720"/>
                </a:lnTo>
                <a:lnTo>
                  <a:pt x="1328655" y="439242"/>
                </a:lnTo>
                <a:lnTo>
                  <a:pt x="1330299" y="437538"/>
                </a:lnTo>
                <a:lnTo>
                  <a:pt x="1325574" y="437538"/>
                </a:lnTo>
                <a:lnTo>
                  <a:pt x="1318456" y="430517"/>
                </a:lnTo>
                <a:close/>
              </a:path>
              <a:path w="1346835" h="441325">
                <a:moveTo>
                  <a:pt x="1274814" y="373152"/>
                </a:moveTo>
                <a:lnTo>
                  <a:pt x="1270922" y="374478"/>
                </a:lnTo>
                <a:lnTo>
                  <a:pt x="1267192" y="375803"/>
                </a:lnTo>
                <a:lnTo>
                  <a:pt x="1265895" y="378738"/>
                </a:lnTo>
                <a:lnTo>
                  <a:pt x="1268165" y="380916"/>
                </a:lnTo>
                <a:lnTo>
                  <a:pt x="1310300" y="422474"/>
                </a:lnTo>
                <a:lnTo>
                  <a:pt x="1336601" y="431004"/>
                </a:lnTo>
                <a:lnTo>
                  <a:pt x="1328655" y="439242"/>
                </a:lnTo>
                <a:lnTo>
                  <a:pt x="1346271" y="439242"/>
                </a:lnTo>
                <a:lnTo>
                  <a:pt x="1282112" y="376087"/>
                </a:lnTo>
                <a:lnTo>
                  <a:pt x="1279842" y="373909"/>
                </a:lnTo>
                <a:lnTo>
                  <a:pt x="1274814" y="373152"/>
                </a:lnTo>
                <a:close/>
              </a:path>
              <a:path w="1346835" h="441325">
                <a:moveTo>
                  <a:pt x="1332385" y="430342"/>
                </a:moveTo>
                <a:lnTo>
                  <a:pt x="1318456" y="430517"/>
                </a:lnTo>
                <a:lnTo>
                  <a:pt x="1325574" y="437538"/>
                </a:lnTo>
                <a:lnTo>
                  <a:pt x="1332385" y="430342"/>
                </a:lnTo>
                <a:close/>
              </a:path>
              <a:path w="1346835" h="441325">
                <a:moveTo>
                  <a:pt x="1334558" y="430342"/>
                </a:moveTo>
                <a:lnTo>
                  <a:pt x="1332385" y="430342"/>
                </a:lnTo>
                <a:lnTo>
                  <a:pt x="1325574" y="437538"/>
                </a:lnTo>
                <a:lnTo>
                  <a:pt x="1330299" y="437538"/>
                </a:lnTo>
                <a:lnTo>
                  <a:pt x="1336601" y="431004"/>
                </a:lnTo>
                <a:lnTo>
                  <a:pt x="1334558" y="430342"/>
                </a:lnTo>
                <a:close/>
              </a:path>
              <a:path w="1346835" h="441325">
                <a:moveTo>
                  <a:pt x="7784" y="0"/>
                </a:moveTo>
                <a:lnTo>
                  <a:pt x="0" y="8237"/>
                </a:lnTo>
                <a:lnTo>
                  <a:pt x="1302385" y="430720"/>
                </a:lnTo>
                <a:lnTo>
                  <a:pt x="1318456" y="430517"/>
                </a:lnTo>
                <a:lnTo>
                  <a:pt x="1310300" y="422474"/>
                </a:lnTo>
                <a:lnTo>
                  <a:pt x="7784" y="0"/>
                </a:lnTo>
                <a:close/>
              </a:path>
              <a:path w="1346835" h="441325">
                <a:moveTo>
                  <a:pt x="1310300" y="422474"/>
                </a:moveTo>
                <a:lnTo>
                  <a:pt x="1318456" y="430517"/>
                </a:lnTo>
                <a:lnTo>
                  <a:pt x="1332385" y="430342"/>
                </a:lnTo>
                <a:lnTo>
                  <a:pt x="1334558" y="430342"/>
                </a:lnTo>
                <a:lnTo>
                  <a:pt x="1310300" y="4224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794876" y="4110888"/>
            <a:ext cx="1703070" cy="419100"/>
          </a:xfrm>
          <a:custGeom>
            <a:avLst/>
            <a:gdLst/>
            <a:ahLst/>
            <a:cxnLst/>
            <a:rect l="l" t="t" r="r" b="b"/>
            <a:pathLst>
              <a:path w="1703070" h="419100">
                <a:moveTo>
                  <a:pt x="1656968" y="401964"/>
                </a:moveTo>
                <a:lnTo>
                  <a:pt x="1570612" y="409227"/>
                </a:lnTo>
                <a:lnTo>
                  <a:pt x="1567531" y="411594"/>
                </a:lnTo>
                <a:lnTo>
                  <a:pt x="1568828" y="416802"/>
                </a:lnTo>
                <a:lnTo>
                  <a:pt x="1572882" y="418601"/>
                </a:lnTo>
                <a:lnTo>
                  <a:pt x="1692465" y="408564"/>
                </a:lnTo>
                <a:lnTo>
                  <a:pt x="1684779" y="408564"/>
                </a:lnTo>
                <a:lnTo>
                  <a:pt x="1656968" y="401964"/>
                </a:lnTo>
                <a:close/>
              </a:path>
              <a:path w="1703070" h="419100">
                <a:moveTo>
                  <a:pt x="1672890" y="400624"/>
                </a:moveTo>
                <a:lnTo>
                  <a:pt x="1656968" y="401964"/>
                </a:lnTo>
                <a:lnTo>
                  <a:pt x="1684779" y="408564"/>
                </a:lnTo>
                <a:lnTo>
                  <a:pt x="1685823" y="407049"/>
                </a:lnTo>
                <a:lnTo>
                  <a:pt x="1681374" y="407049"/>
                </a:lnTo>
                <a:lnTo>
                  <a:pt x="1672890" y="400624"/>
                </a:lnTo>
                <a:close/>
              </a:path>
              <a:path w="1703070" h="419100">
                <a:moveTo>
                  <a:pt x="1617641" y="346735"/>
                </a:moveTo>
                <a:lnTo>
                  <a:pt x="1610505" y="349954"/>
                </a:lnTo>
                <a:lnTo>
                  <a:pt x="1609857" y="352889"/>
                </a:lnTo>
                <a:lnTo>
                  <a:pt x="1663240" y="393316"/>
                </a:lnTo>
                <a:lnTo>
                  <a:pt x="1690779" y="399853"/>
                </a:lnTo>
                <a:lnTo>
                  <a:pt x="1684779" y="408564"/>
                </a:lnTo>
                <a:lnTo>
                  <a:pt x="1692465" y="408564"/>
                </a:lnTo>
                <a:lnTo>
                  <a:pt x="1702618" y="407712"/>
                </a:lnTo>
                <a:lnTo>
                  <a:pt x="1622668" y="347114"/>
                </a:lnTo>
                <a:lnTo>
                  <a:pt x="1617641" y="346735"/>
                </a:lnTo>
                <a:close/>
              </a:path>
              <a:path w="1703070" h="419100">
                <a:moveTo>
                  <a:pt x="1686563" y="399474"/>
                </a:moveTo>
                <a:lnTo>
                  <a:pt x="1672890" y="400624"/>
                </a:lnTo>
                <a:lnTo>
                  <a:pt x="1681374" y="407049"/>
                </a:lnTo>
                <a:lnTo>
                  <a:pt x="1686563" y="399474"/>
                </a:lnTo>
                <a:close/>
              </a:path>
              <a:path w="1703070" h="419100">
                <a:moveTo>
                  <a:pt x="1689184" y="399474"/>
                </a:moveTo>
                <a:lnTo>
                  <a:pt x="1686563" y="399474"/>
                </a:lnTo>
                <a:lnTo>
                  <a:pt x="1681374" y="407049"/>
                </a:lnTo>
                <a:lnTo>
                  <a:pt x="1685823" y="407049"/>
                </a:lnTo>
                <a:lnTo>
                  <a:pt x="1690779" y="399853"/>
                </a:lnTo>
                <a:lnTo>
                  <a:pt x="1689184" y="399474"/>
                </a:lnTo>
                <a:close/>
              </a:path>
              <a:path w="1703070" h="419100">
                <a:moveTo>
                  <a:pt x="6162" y="0"/>
                </a:moveTo>
                <a:lnTo>
                  <a:pt x="0" y="8710"/>
                </a:lnTo>
                <a:lnTo>
                  <a:pt x="1656968" y="401964"/>
                </a:lnTo>
                <a:lnTo>
                  <a:pt x="1672890" y="400624"/>
                </a:lnTo>
                <a:lnTo>
                  <a:pt x="1663240" y="393316"/>
                </a:lnTo>
                <a:lnTo>
                  <a:pt x="6162" y="0"/>
                </a:lnTo>
                <a:close/>
              </a:path>
              <a:path w="1703070" h="419100">
                <a:moveTo>
                  <a:pt x="1663240" y="393316"/>
                </a:moveTo>
                <a:lnTo>
                  <a:pt x="1672890" y="400624"/>
                </a:lnTo>
                <a:lnTo>
                  <a:pt x="1686563" y="399474"/>
                </a:lnTo>
                <a:lnTo>
                  <a:pt x="1689184" y="399474"/>
                </a:lnTo>
                <a:lnTo>
                  <a:pt x="1663240" y="3933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4719467" y="5086141"/>
            <a:ext cx="1767839" cy="440055"/>
          </a:xfrm>
          <a:custGeom>
            <a:avLst/>
            <a:gdLst/>
            <a:ahLst/>
            <a:cxnLst/>
            <a:rect l="l" t="t" r="r" b="b"/>
            <a:pathLst>
              <a:path w="1767839" h="440054">
                <a:moveTo>
                  <a:pt x="1721963" y="16289"/>
                </a:moveTo>
                <a:lnTo>
                  <a:pt x="0" y="431194"/>
                </a:lnTo>
                <a:lnTo>
                  <a:pt x="6162" y="439905"/>
                </a:lnTo>
                <a:lnTo>
                  <a:pt x="1728130" y="25037"/>
                </a:lnTo>
                <a:lnTo>
                  <a:pt x="1737897" y="17560"/>
                </a:lnTo>
                <a:lnTo>
                  <a:pt x="1721963" y="16289"/>
                </a:lnTo>
                <a:close/>
              </a:path>
              <a:path w="1767839" h="440054">
                <a:moveTo>
                  <a:pt x="1758025" y="9657"/>
                </a:moveTo>
                <a:lnTo>
                  <a:pt x="1749485" y="9657"/>
                </a:lnTo>
                <a:lnTo>
                  <a:pt x="1755809" y="18368"/>
                </a:lnTo>
                <a:lnTo>
                  <a:pt x="1728130" y="25037"/>
                </a:lnTo>
                <a:lnTo>
                  <a:pt x="1675211" y="65521"/>
                </a:lnTo>
                <a:lnTo>
                  <a:pt x="1675860" y="68457"/>
                </a:lnTo>
                <a:lnTo>
                  <a:pt x="1682995" y="71676"/>
                </a:lnTo>
                <a:lnTo>
                  <a:pt x="1688022" y="71297"/>
                </a:lnTo>
                <a:lnTo>
                  <a:pt x="1690779" y="69214"/>
                </a:lnTo>
                <a:lnTo>
                  <a:pt x="1767486" y="10415"/>
                </a:lnTo>
                <a:lnTo>
                  <a:pt x="1758025" y="9657"/>
                </a:lnTo>
                <a:close/>
              </a:path>
              <a:path w="1767839" h="440054">
                <a:moveTo>
                  <a:pt x="1737897" y="17560"/>
                </a:moveTo>
                <a:lnTo>
                  <a:pt x="1728130" y="25037"/>
                </a:lnTo>
                <a:lnTo>
                  <a:pt x="1754630" y="18652"/>
                </a:lnTo>
                <a:lnTo>
                  <a:pt x="1751593" y="18652"/>
                </a:lnTo>
                <a:lnTo>
                  <a:pt x="1737897" y="17560"/>
                </a:lnTo>
                <a:close/>
              </a:path>
              <a:path w="1767839" h="440054">
                <a:moveTo>
                  <a:pt x="1746241" y="11172"/>
                </a:moveTo>
                <a:lnTo>
                  <a:pt x="1737897" y="17560"/>
                </a:lnTo>
                <a:lnTo>
                  <a:pt x="1751593" y="18652"/>
                </a:lnTo>
                <a:lnTo>
                  <a:pt x="1746241" y="11172"/>
                </a:lnTo>
                <a:close/>
              </a:path>
              <a:path w="1767839" h="440054">
                <a:moveTo>
                  <a:pt x="1750585" y="11172"/>
                </a:moveTo>
                <a:lnTo>
                  <a:pt x="1746241" y="11172"/>
                </a:lnTo>
                <a:lnTo>
                  <a:pt x="1751593" y="18652"/>
                </a:lnTo>
                <a:lnTo>
                  <a:pt x="1754630" y="18652"/>
                </a:lnTo>
                <a:lnTo>
                  <a:pt x="1755809" y="18368"/>
                </a:lnTo>
                <a:lnTo>
                  <a:pt x="1750585" y="11172"/>
                </a:lnTo>
                <a:close/>
              </a:path>
              <a:path w="1767839" h="440054">
                <a:moveTo>
                  <a:pt x="1749485" y="9657"/>
                </a:moveTo>
                <a:lnTo>
                  <a:pt x="1721963" y="16289"/>
                </a:lnTo>
                <a:lnTo>
                  <a:pt x="1737897" y="17560"/>
                </a:lnTo>
                <a:lnTo>
                  <a:pt x="1746241" y="11172"/>
                </a:lnTo>
                <a:lnTo>
                  <a:pt x="1750585" y="11172"/>
                </a:lnTo>
                <a:lnTo>
                  <a:pt x="1749485" y="9657"/>
                </a:lnTo>
                <a:close/>
              </a:path>
              <a:path w="1767839" h="440054">
                <a:moveTo>
                  <a:pt x="1637750" y="0"/>
                </a:moveTo>
                <a:lnTo>
                  <a:pt x="1633696" y="1799"/>
                </a:lnTo>
                <a:lnTo>
                  <a:pt x="1632398" y="7006"/>
                </a:lnTo>
                <a:lnTo>
                  <a:pt x="1635480" y="9373"/>
                </a:lnTo>
                <a:lnTo>
                  <a:pt x="1721963" y="16289"/>
                </a:lnTo>
                <a:lnTo>
                  <a:pt x="1749485" y="9657"/>
                </a:lnTo>
                <a:lnTo>
                  <a:pt x="1758025" y="9657"/>
                </a:lnTo>
                <a:lnTo>
                  <a:pt x="16377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4943099" y="5292837"/>
            <a:ext cx="1470660" cy="501015"/>
          </a:xfrm>
          <a:custGeom>
            <a:avLst/>
            <a:gdLst/>
            <a:ahLst/>
            <a:cxnLst/>
            <a:rect l="l" t="t" r="r" b="b"/>
            <a:pathLst>
              <a:path w="1470660" h="501014">
                <a:moveTo>
                  <a:pt x="1425915" y="9608"/>
                </a:moveTo>
                <a:lnTo>
                  <a:pt x="0" y="492246"/>
                </a:lnTo>
                <a:lnTo>
                  <a:pt x="8108" y="500437"/>
                </a:lnTo>
                <a:lnTo>
                  <a:pt x="1434257" y="17820"/>
                </a:lnTo>
                <a:lnTo>
                  <a:pt x="1442242" y="9635"/>
                </a:lnTo>
                <a:lnTo>
                  <a:pt x="1425915" y="9608"/>
                </a:lnTo>
                <a:close/>
              </a:path>
              <a:path w="1470660" h="501014">
                <a:moveTo>
                  <a:pt x="1469513" y="757"/>
                </a:moveTo>
                <a:lnTo>
                  <a:pt x="1452066" y="757"/>
                </a:lnTo>
                <a:lnTo>
                  <a:pt x="1460336" y="8995"/>
                </a:lnTo>
                <a:lnTo>
                  <a:pt x="1434257" y="17820"/>
                </a:lnTo>
                <a:lnTo>
                  <a:pt x="1393360" y="59746"/>
                </a:lnTo>
                <a:lnTo>
                  <a:pt x="1391252" y="62018"/>
                </a:lnTo>
                <a:lnTo>
                  <a:pt x="1392550" y="64859"/>
                </a:lnTo>
                <a:lnTo>
                  <a:pt x="1400334" y="67510"/>
                </a:lnTo>
                <a:lnTo>
                  <a:pt x="1405361" y="66658"/>
                </a:lnTo>
                <a:lnTo>
                  <a:pt x="1407469" y="64385"/>
                </a:lnTo>
                <a:lnTo>
                  <a:pt x="1469513" y="757"/>
                </a:lnTo>
                <a:close/>
              </a:path>
              <a:path w="1470660" h="501014">
                <a:moveTo>
                  <a:pt x="1453872" y="2556"/>
                </a:moveTo>
                <a:lnTo>
                  <a:pt x="1449147" y="2556"/>
                </a:lnTo>
                <a:lnTo>
                  <a:pt x="1456120" y="9657"/>
                </a:lnTo>
                <a:lnTo>
                  <a:pt x="1442220" y="9657"/>
                </a:lnTo>
                <a:lnTo>
                  <a:pt x="1434257" y="17820"/>
                </a:lnTo>
                <a:lnTo>
                  <a:pt x="1458378" y="9657"/>
                </a:lnTo>
                <a:lnTo>
                  <a:pt x="1456120" y="9657"/>
                </a:lnTo>
                <a:lnTo>
                  <a:pt x="1458444" y="9635"/>
                </a:lnTo>
                <a:lnTo>
                  <a:pt x="1460336" y="8995"/>
                </a:lnTo>
                <a:lnTo>
                  <a:pt x="1453872" y="2556"/>
                </a:lnTo>
                <a:close/>
              </a:path>
              <a:path w="1470660" h="501014">
                <a:moveTo>
                  <a:pt x="1449147" y="2556"/>
                </a:moveTo>
                <a:lnTo>
                  <a:pt x="1442242" y="9635"/>
                </a:lnTo>
                <a:lnTo>
                  <a:pt x="1456120" y="9657"/>
                </a:lnTo>
                <a:lnTo>
                  <a:pt x="1449147" y="2556"/>
                </a:lnTo>
                <a:close/>
              </a:path>
              <a:path w="1470660" h="501014">
                <a:moveTo>
                  <a:pt x="1452066" y="757"/>
                </a:moveTo>
                <a:lnTo>
                  <a:pt x="1425915" y="9608"/>
                </a:lnTo>
                <a:lnTo>
                  <a:pt x="1442242" y="9635"/>
                </a:lnTo>
                <a:lnTo>
                  <a:pt x="1449147" y="2556"/>
                </a:lnTo>
                <a:lnTo>
                  <a:pt x="1453872" y="2556"/>
                </a:lnTo>
                <a:lnTo>
                  <a:pt x="1452066" y="757"/>
                </a:lnTo>
                <a:close/>
              </a:path>
              <a:path w="1470660" h="501014">
                <a:moveTo>
                  <a:pt x="1343574" y="0"/>
                </a:moveTo>
                <a:lnTo>
                  <a:pt x="1339034" y="0"/>
                </a:lnTo>
                <a:lnTo>
                  <a:pt x="1335466" y="2083"/>
                </a:lnTo>
                <a:lnTo>
                  <a:pt x="1335466" y="7290"/>
                </a:lnTo>
                <a:lnTo>
                  <a:pt x="1339034" y="9468"/>
                </a:lnTo>
                <a:lnTo>
                  <a:pt x="1425915" y="9608"/>
                </a:lnTo>
                <a:lnTo>
                  <a:pt x="1452066" y="757"/>
                </a:lnTo>
                <a:lnTo>
                  <a:pt x="1469513" y="757"/>
                </a:lnTo>
                <a:lnTo>
                  <a:pt x="1470067" y="189"/>
                </a:lnTo>
                <a:lnTo>
                  <a:pt x="13435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6394516" y="4299216"/>
            <a:ext cx="1428750" cy="77470"/>
          </a:xfrm>
          <a:custGeom>
            <a:avLst/>
            <a:gdLst/>
            <a:ahLst/>
            <a:cxnLst/>
            <a:rect l="l" t="t" r="r" b="b"/>
            <a:pathLst>
              <a:path w="1428750" h="77470">
                <a:moveTo>
                  <a:pt x="1396650" y="38536"/>
                </a:moveTo>
                <a:lnTo>
                  <a:pt x="1307411" y="68930"/>
                </a:lnTo>
                <a:lnTo>
                  <a:pt x="1306113" y="71771"/>
                </a:lnTo>
                <a:lnTo>
                  <a:pt x="1310654" y="76315"/>
                </a:lnTo>
                <a:lnTo>
                  <a:pt x="1315519" y="77073"/>
                </a:lnTo>
                <a:lnTo>
                  <a:pt x="1414807" y="43270"/>
                </a:lnTo>
                <a:lnTo>
                  <a:pt x="1412659" y="43270"/>
                </a:lnTo>
                <a:lnTo>
                  <a:pt x="1412659" y="42608"/>
                </a:lnTo>
                <a:lnTo>
                  <a:pt x="1408604" y="42608"/>
                </a:lnTo>
                <a:lnTo>
                  <a:pt x="1396650" y="38536"/>
                </a:lnTo>
                <a:close/>
              </a:path>
              <a:path w="1428750" h="77470">
                <a:moveTo>
                  <a:pt x="1382750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382750" y="43270"/>
                </a:lnTo>
                <a:lnTo>
                  <a:pt x="1396650" y="38536"/>
                </a:lnTo>
                <a:lnTo>
                  <a:pt x="1382750" y="33802"/>
                </a:lnTo>
                <a:close/>
              </a:path>
              <a:path w="1428750" h="77470">
                <a:moveTo>
                  <a:pt x="1414807" y="33802"/>
                </a:moveTo>
                <a:lnTo>
                  <a:pt x="1412659" y="33802"/>
                </a:lnTo>
                <a:lnTo>
                  <a:pt x="1412659" y="43270"/>
                </a:lnTo>
                <a:lnTo>
                  <a:pt x="1414807" y="43270"/>
                </a:lnTo>
                <a:lnTo>
                  <a:pt x="1428713" y="38536"/>
                </a:lnTo>
                <a:lnTo>
                  <a:pt x="1414807" y="33802"/>
                </a:lnTo>
                <a:close/>
              </a:path>
              <a:path w="1428750" h="77470">
                <a:moveTo>
                  <a:pt x="1408604" y="34465"/>
                </a:moveTo>
                <a:lnTo>
                  <a:pt x="1396650" y="38536"/>
                </a:lnTo>
                <a:lnTo>
                  <a:pt x="1408604" y="42608"/>
                </a:lnTo>
                <a:lnTo>
                  <a:pt x="1408604" y="34465"/>
                </a:lnTo>
                <a:close/>
              </a:path>
              <a:path w="1428750" h="77470">
                <a:moveTo>
                  <a:pt x="1412659" y="34465"/>
                </a:moveTo>
                <a:lnTo>
                  <a:pt x="1408604" y="34465"/>
                </a:lnTo>
                <a:lnTo>
                  <a:pt x="1408604" y="42608"/>
                </a:lnTo>
                <a:lnTo>
                  <a:pt x="1412659" y="42608"/>
                </a:lnTo>
                <a:lnTo>
                  <a:pt x="1412659" y="34465"/>
                </a:lnTo>
                <a:close/>
              </a:path>
              <a:path w="1428750" h="77470">
                <a:moveTo>
                  <a:pt x="1315519" y="0"/>
                </a:moveTo>
                <a:lnTo>
                  <a:pt x="1310654" y="757"/>
                </a:lnTo>
                <a:lnTo>
                  <a:pt x="1306113" y="5302"/>
                </a:lnTo>
                <a:lnTo>
                  <a:pt x="1307411" y="8142"/>
                </a:lnTo>
                <a:lnTo>
                  <a:pt x="1396650" y="38536"/>
                </a:lnTo>
                <a:lnTo>
                  <a:pt x="1408604" y="34465"/>
                </a:lnTo>
                <a:lnTo>
                  <a:pt x="1412659" y="34465"/>
                </a:lnTo>
                <a:lnTo>
                  <a:pt x="1412659" y="33802"/>
                </a:lnTo>
                <a:lnTo>
                  <a:pt x="1414807" y="33802"/>
                </a:lnTo>
                <a:lnTo>
                  <a:pt x="13155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6488575" y="4473909"/>
            <a:ext cx="1334770" cy="77470"/>
          </a:xfrm>
          <a:custGeom>
            <a:avLst/>
            <a:gdLst/>
            <a:ahLst/>
            <a:cxnLst/>
            <a:rect l="l" t="t" r="r" b="b"/>
            <a:pathLst>
              <a:path w="1334770" h="77470">
                <a:moveTo>
                  <a:pt x="1302592" y="38536"/>
                </a:moveTo>
                <a:lnTo>
                  <a:pt x="1217244" y="67604"/>
                </a:lnTo>
                <a:lnTo>
                  <a:pt x="1213352" y="68835"/>
                </a:lnTo>
                <a:lnTo>
                  <a:pt x="1212055" y="71771"/>
                </a:lnTo>
                <a:lnTo>
                  <a:pt x="1216596" y="76315"/>
                </a:lnTo>
                <a:lnTo>
                  <a:pt x="1221461" y="77073"/>
                </a:lnTo>
                <a:lnTo>
                  <a:pt x="1320749" y="43270"/>
                </a:lnTo>
                <a:lnTo>
                  <a:pt x="1318600" y="43270"/>
                </a:lnTo>
                <a:lnTo>
                  <a:pt x="1318600" y="42608"/>
                </a:lnTo>
                <a:lnTo>
                  <a:pt x="1314546" y="42608"/>
                </a:lnTo>
                <a:lnTo>
                  <a:pt x="1302592" y="38536"/>
                </a:lnTo>
                <a:close/>
              </a:path>
              <a:path w="1334770" h="77470">
                <a:moveTo>
                  <a:pt x="1288692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288692" y="43270"/>
                </a:lnTo>
                <a:lnTo>
                  <a:pt x="1302592" y="38536"/>
                </a:lnTo>
                <a:lnTo>
                  <a:pt x="1288692" y="33802"/>
                </a:lnTo>
                <a:close/>
              </a:path>
              <a:path w="1334770" h="77470">
                <a:moveTo>
                  <a:pt x="1320749" y="33802"/>
                </a:moveTo>
                <a:lnTo>
                  <a:pt x="1318600" y="33802"/>
                </a:lnTo>
                <a:lnTo>
                  <a:pt x="1318600" y="43270"/>
                </a:lnTo>
                <a:lnTo>
                  <a:pt x="1320749" y="43270"/>
                </a:lnTo>
                <a:lnTo>
                  <a:pt x="1334655" y="38536"/>
                </a:lnTo>
                <a:lnTo>
                  <a:pt x="1320749" y="33802"/>
                </a:lnTo>
                <a:close/>
              </a:path>
              <a:path w="1334770" h="77470">
                <a:moveTo>
                  <a:pt x="1314546" y="34465"/>
                </a:moveTo>
                <a:lnTo>
                  <a:pt x="1302592" y="38536"/>
                </a:lnTo>
                <a:lnTo>
                  <a:pt x="1314546" y="42608"/>
                </a:lnTo>
                <a:lnTo>
                  <a:pt x="1314546" y="34465"/>
                </a:lnTo>
                <a:close/>
              </a:path>
              <a:path w="1334770" h="77470">
                <a:moveTo>
                  <a:pt x="1318600" y="34465"/>
                </a:moveTo>
                <a:lnTo>
                  <a:pt x="1314546" y="34465"/>
                </a:lnTo>
                <a:lnTo>
                  <a:pt x="1314546" y="42608"/>
                </a:lnTo>
                <a:lnTo>
                  <a:pt x="1318600" y="42608"/>
                </a:lnTo>
                <a:lnTo>
                  <a:pt x="1318600" y="34465"/>
                </a:lnTo>
                <a:close/>
              </a:path>
              <a:path w="1334770" h="77470">
                <a:moveTo>
                  <a:pt x="1221461" y="0"/>
                </a:moveTo>
                <a:lnTo>
                  <a:pt x="1216596" y="757"/>
                </a:lnTo>
                <a:lnTo>
                  <a:pt x="1214325" y="3029"/>
                </a:lnTo>
                <a:lnTo>
                  <a:pt x="1212055" y="5207"/>
                </a:lnTo>
                <a:lnTo>
                  <a:pt x="1213352" y="8142"/>
                </a:lnTo>
                <a:lnTo>
                  <a:pt x="1302592" y="38536"/>
                </a:lnTo>
                <a:lnTo>
                  <a:pt x="1314546" y="34465"/>
                </a:lnTo>
                <a:lnTo>
                  <a:pt x="1318600" y="34465"/>
                </a:lnTo>
                <a:lnTo>
                  <a:pt x="1318600" y="33802"/>
                </a:lnTo>
                <a:lnTo>
                  <a:pt x="1320749" y="33802"/>
                </a:lnTo>
                <a:lnTo>
                  <a:pt x="12214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6496683" y="5057546"/>
            <a:ext cx="1336675" cy="77470"/>
          </a:xfrm>
          <a:custGeom>
            <a:avLst/>
            <a:gdLst/>
            <a:ahLst/>
            <a:cxnLst/>
            <a:rect l="l" t="t" r="r" b="b"/>
            <a:pathLst>
              <a:path w="1336675" h="77470">
                <a:moveTo>
                  <a:pt x="1304213" y="38536"/>
                </a:moveTo>
                <a:lnTo>
                  <a:pt x="1214974" y="68930"/>
                </a:lnTo>
                <a:lnTo>
                  <a:pt x="1213677" y="71865"/>
                </a:lnTo>
                <a:lnTo>
                  <a:pt x="1215947" y="74043"/>
                </a:lnTo>
                <a:lnTo>
                  <a:pt x="1218217" y="76315"/>
                </a:lnTo>
                <a:lnTo>
                  <a:pt x="1223082" y="77073"/>
                </a:lnTo>
                <a:lnTo>
                  <a:pt x="1322371" y="43270"/>
                </a:lnTo>
                <a:lnTo>
                  <a:pt x="1320222" y="43270"/>
                </a:lnTo>
                <a:lnTo>
                  <a:pt x="1320222" y="42608"/>
                </a:lnTo>
                <a:lnTo>
                  <a:pt x="1316168" y="42608"/>
                </a:lnTo>
                <a:lnTo>
                  <a:pt x="1304213" y="38536"/>
                </a:lnTo>
                <a:close/>
              </a:path>
              <a:path w="1336675" h="77470">
                <a:moveTo>
                  <a:pt x="1290313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290313" y="43270"/>
                </a:lnTo>
                <a:lnTo>
                  <a:pt x="1304213" y="38536"/>
                </a:lnTo>
                <a:lnTo>
                  <a:pt x="1290313" y="33802"/>
                </a:lnTo>
                <a:close/>
              </a:path>
              <a:path w="1336675" h="77470">
                <a:moveTo>
                  <a:pt x="1322371" y="33802"/>
                </a:moveTo>
                <a:lnTo>
                  <a:pt x="1320222" y="33802"/>
                </a:lnTo>
                <a:lnTo>
                  <a:pt x="1320222" y="43270"/>
                </a:lnTo>
                <a:lnTo>
                  <a:pt x="1322371" y="43270"/>
                </a:lnTo>
                <a:lnTo>
                  <a:pt x="1336277" y="38536"/>
                </a:lnTo>
                <a:lnTo>
                  <a:pt x="1322371" y="33802"/>
                </a:lnTo>
                <a:close/>
              </a:path>
              <a:path w="1336675" h="77470">
                <a:moveTo>
                  <a:pt x="1316168" y="34465"/>
                </a:moveTo>
                <a:lnTo>
                  <a:pt x="1304213" y="38536"/>
                </a:lnTo>
                <a:lnTo>
                  <a:pt x="1316168" y="42608"/>
                </a:lnTo>
                <a:lnTo>
                  <a:pt x="1316168" y="34465"/>
                </a:lnTo>
                <a:close/>
              </a:path>
              <a:path w="1336675" h="77470">
                <a:moveTo>
                  <a:pt x="1320222" y="34465"/>
                </a:moveTo>
                <a:lnTo>
                  <a:pt x="1316168" y="34465"/>
                </a:lnTo>
                <a:lnTo>
                  <a:pt x="1316168" y="42608"/>
                </a:lnTo>
                <a:lnTo>
                  <a:pt x="1320222" y="42608"/>
                </a:lnTo>
                <a:lnTo>
                  <a:pt x="1320222" y="34465"/>
                </a:lnTo>
                <a:close/>
              </a:path>
              <a:path w="1336675" h="77470">
                <a:moveTo>
                  <a:pt x="1223082" y="0"/>
                </a:moveTo>
                <a:lnTo>
                  <a:pt x="1218217" y="757"/>
                </a:lnTo>
                <a:lnTo>
                  <a:pt x="1213677" y="5302"/>
                </a:lnTo>
                <a:lnTo>
                  <a:pt x="1214974" y="8142"/>
                </a:lnTo>
                <a:lnTo>
                  <a:pt x="1304213" y="38536"/>
                </a:lnTo>
                <a:lnTo>
                  <a:pt x="1316168" y="34465"/>
                </a:lnTo>
                <a:lnTo>
                  <a:pt x="1320222" y="34465"/>
                </a:lnTo>
                <a:lnTo>
                  <a:pt x="1320222" y="33802"/>
                </a:lnTo>
                <a:lnTo>
                  <a:pt x="1322371" y="33802"/>
                </a:lnTo>
                <a:lnTo>
                  <a:pt x="12230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6394516" y="5264432"/>
            <a:ext cx="1438910" cy="77470"/>
          </a:xfrm>
          <a:custGeom>
            <a:avLst/>
            <a:gdLst/>
            <a:ahLst/>
            <a:cxnLst/>
            <a:rect l="l" t="t" r="r" b="b"/>
            <a:pathLst>
              <a:path w="1438909" h="77470">
                <a:moveTo>
                  <a:pt x="1406380" y="38536"/>
                </a:moveTo>
                <a:lnTo>
                  <a:pt x="1317141" y="68930"/>
                </a:lnTo>
                <a:lnTo>
                  <a:pt x="1315843" y="71771"/>
                </a:lnTo>
                <a:lnTo>
                  <a:pt x="1320384" y="76315"/>
                </a:lnTo>
                <a:lnTo>
                  <a:pt x="1325249" y="77073"/>
                </a:lnTo>
                <a:lnTo>
                  <a:pt x="1424537" y="43270"/>
                </a:lnTo>
                <a:lnTo>
                  <a:pt x="1422389" y="43270"/>
                </a:lnTo>
                <a:lnTo>
                  <a:pt x="1422389" y="42608"/>
                </a:lnTo>
                <a:lnTo>
                  <a:pt x="1418335" y="42608"/>
                </a:lnTo>
                <a:lnTo>
                  <a:pt x="1406380" y="38536"/>
                </a:lnTo>
                <a:close/>
              </a:path>
              <a:path w="1438909" h="77470">
                <a:moveTo>
                  <a:pt x="1392480" y="33802"/>
                </a:moveTo>
                <a:lnTo>
                  <a:pt x="0" y="33802"/>
                </a:lnTo>
                <a:lnTo>
                  <a:pt x="0" y="43270"/>
                </a:lnTo>
                <a:lnTo>
                  <a:pt x="1392480" y="43270"/>
                </a:lnTo>
                <a:lnTo>
                  <a:pt x="1406380" y="38536"/>
                </a:lnTo>
                <a:lnTo>
                  <a:pt x="1392480" y="33802"/>
                </a:lnTo>
                <a:close/>
              </a:path>
              <a:path w="1438909" h="77470">
                <a:moveTo>
                  <a:pt x="1424538" y="33802"/>
                </a:moveTo>
                <a:lnTo>
                  <a:pt x="1422389" y="33802"/>
                </a:lnTo>
                <a:lnTo>
                  <a:pt x="1422389" y="43270"/>
                </a:lnTo>
                <a:lnTo>
                  <a:pt x="1424537" y="43270"/>
                </a:lnTo>
                <a:lnTo>
                  <a:pt x="1438444" y="38536"/>
                </a:lnTo>
                <a:lnTo>
                  <a:pt x="1424538" y="33802"/>
                </a:lnTo>
                <a:close/>
              </a:path>
              <a:path w="1438909" h="77470">
                <a:moveTo>
                  <a:pt x="1418335" y="34465"/>
                </a:moveTo>
                <a:lnTo>
                  <a:pt x="1406380" y="38536"/>
                </a:lnTo>
                <a:lnTo>
                  <a:pt x="1418335" y="42608"/>
                </a:lnTo>
                <a:lnTo>
                  <a:pt x="1418335" y="34465"/>
                </a:lnTo>
                <a:close/>
              </a:path>
              <a:path w="1438909" h="77470">
                <a:moveTo>
                  <a:pt x="1422389" y="34465"/>
                </a:moveTo>
                <a:lnTo>
                  <a:pt x="1418335" y="34465"/>
                </a:lnTo>
                <a:lnTo>
                  <a:pt x="1418335" y="42608"/>
                </a:lnTo>
                <a:lnTo>
                  <a:pt x="1422389" y="42608"/>
                </a:lnTo>
                <a:lnTo>
                  <a:pt x="1422389" y="34465"/>
                </a:lnTo>
                <a:close/>
              </a:path>
              <a:path w="1438909" h="77470">
                <a:moveTo>
                  <a:pt x="1325249" y="0"/>
                </a:moveTo>
                <a:lnTo>
                  <a:pt x="1320384" y="757"/>
                </a:lnTo>
                <a:lnTo>
                  <a:pt x="1315843" y="5302"/>
                </a:lnTo>
                <a:lnTo>
                  <a:pt x="1317141" y="8142"/>
                </a:lnTo>
                <a:lnTo>
                  <a:pt x="1406380" y="38536"/>
                </a:lnTo>
                <a:lnTo>
                  <a:pt x="1418335" y="34465"/>
                </a:lnTo>
                <a:lnTo>
                  <a:pt x="1422389" y="34465"/>
                </a:lnTo>
                <a:lnTo>
                  <a:pt x="1422389" y="33802"/>
                </a:lnTo>
                <a:lnTo>
                  <a:pt x="1424538" y="33802"/>
                </a:lnTo>
                <a:lnTo>
                  <a:pt x="13252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846695" y="4310294"/>
            <a:ext cx="1558925" cy="480059"/>
          </a:xfrm>
          <a:custGeom>
            <a:avLst/>
            <a:gdLst/>
            <a:ahLst/>
            <a:cxnLst/>
            <a:rect l="l" t="t" r="r" b="b"/>
            <a:pathLst>
              <a:path w="1558925" h="480060">
                <a:moveTo>
                  <a:pt x="1558449" y="0"/>
                </a:moveTo>
                <a:lnTo>
                  <a:pt x="0" y="480051"/>
                </a:lnTo>
              </a:path>
            </a:pathLst>
          </a:custGeom>
          <a:ln w="7539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836965" y="4523335"/>
            <a:ext cx="1635125" cy="261620"/>
          </a:xfrm>
          <a:custGeom>
            <a:avLst/>
            <a:gdLst/>
            <a:ahLst/>
            <a:cxnLst/>
            <a:rect l="l" t="t" r="r" b="b"/>
            <a:pathLst>
              <a:path w="1635125" h="261620">
                <a:moveTo>
                  <a:pt x="1634669" y="0"/>
                </a:moveTo>
                <a:lnTo>
                  <a:pt x="0" y="261329"/>
                </a:lnTo>
              </a:path>
            </a:pathLst>
          </a:custGeom>
          <a:ln w="7227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846695" y="4784570"/>
            <a:ext cx="1565910" cy="561975"/>
          </a:xfrm>
          <a:custGeom>
            <a:avLst/>
            <a:gdLst/>
            <a:ahLst/>
            <a:cxnLst/>
            <a:rect l="l" t="t" r="r" b="b"/>
            <a:pathLst>
              <a:path w="1565910" h="561975">
                <a:moveTo>
                  <a:pt x="1565747" y="561480"/>
                </a:moveTo>
                <a:lnTo>
                  <a:pt x="0" y="0"/>
                </a:lnTo>
              </a:path>
            </a:pathLst>
          </a:custGeom>
          <a:ln w="767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912374" y="4790725"/>
            <a:ext cx="1614805" cy="332105"/>
          </a:xfrm>
          <a:custGeom>
            <a:avLst/>
            <a:gdLst/>
            <a:ahLst/>
            <a:cxnLst/>
            <a:rect l="l" t="t" r="r" b="b"/>
            <a:pathLst>
              <a:path w="1614805" h="332104">
                <a:moveTo>
                  <a:pt x="1614397" y="331869"/>
                </a:moveTo>
                <a:lnTo>
                  <a:pt x="0" y="0"/>
                </a:lnTo>
              </a:path>
            </a:pathLst>
          </a:custGeom>
          <a:ln w="7306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6411544" y="4353849"/>
            <a:ext cx="1310005" cy="469265"/>
          </a:xfrm>
          <a:custGeom>
            <a:avLst/>
            <a:gdLst/>
            <a:ahLst/>
            <a:cxnLst/>
            <a:rect l="l" t="t" r="r" b="b"/>
            <a:pathLst>
              <a:path w="1310004" h="469264">
                <a:moveTo>
                  <a:pt x="0" y="0"/>
                </a:moveTo>
                <a:lnTo>
                  <a:pt x="1309519" y="468689"/>
                </a:lnTo>
              </a:path>
            </a:pathLst>
          </a:custGeom>
          <a:ln w="7676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6395327" y="4818657"/>
            <a:ext cx="1279525" cy="474980"/>
          </a:xfrm>
          <a:custGeom>
            <a:avLst/>
            <a:gdLst/>
            <a:ahLst/>
            <a:cxnLst/>
            <a:rect l="l" t="t" r="r" b="b"/>
            <a:pathLst>
              <a:path w="1279525" h="474979">
                <a:moveTo>
                  <a:pt x="0" y="474370"/>
                </a:moveTo>
                <a:lnTo>
                  <a:pt x="1279517" y="0"/>
                </a:lnTo>
              </a:path>
            </a:pathLst>
          </a:custGeom>
          <a:ln w="771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6516144" y="4529016"/>
            <a:ext cx="1207135" cy="288925"/>
          </a:xfrm>
          <a:custGeom>
            <a:avLst/>
            <a:gdLst/>
            <a:ahLst/>
            <a:cxnLst/>
            <a:rect l="l" t="t" r="r" b="b"/>
            <a:pathLst>
              <a:path w="1207134" h="288925">
                <a:moveTo>
                  <a:pt x="0" y="0"/>
                </a:moveTo>
                <a:lnTo>
                  <a:pt x="1206541" y="288788"/>
                </a:lnTo>
              </a:path>
            </a:pathLst>
          </a:custGeom>
          <a:ln w="73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6516144" y="4818657"/>
            <a:ext cx="1158240" cy="273050"/>
          </a:xfrm>
          <a:custGeom>
            <a:avLst/>
            <a:gdLst/>
            <a:ahLst/>
            <a:cxnLst/>
            <a:rect l="l" t="t" r="r" b="b"/>
            <a:pathLst>
              <a:path w="1158240" h="273050">
                <a:moveTo>
                  <a:pt x="0" y="272691"/>
                </a:moveTo>
                <a:lnTo>
                  <a:pt x="1157890" y="0"/>
                </a:lnTo>
              </a:path>
            </a:pathLst>
          </a:custGeom>
          <a:ln w="7367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7616464" y="4790724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4" h="33654">
                <a:moveTo>
                  <a:pt x="28866" y="0"/>
                </a:moveTo>
                <a:lnTo>
                  <a:pt x="17582" y="1328"/>
                </a:lnTo>
                <a:lnTo>
                  <a:pt x="8412" y="4947"/>
                </a:lnTo>
                <a:lnTo>
                  <a:pt x="2252" y="10305"/>
                </a:lnTo>
                <a:lnTo>
                  <a:pt x="0" y="16853"/>
                </a:lnTo>
                <a:lnTo>
                  <a:pt x="2252" y="23387"/>
                </a:lnTo>
                <a:lnTo>
                  <a:pt x="8412" y="28713"/>
                </a:lnTo>
                <a:lnTo>
                  <a:pt x="17582" y="32299"/>
                </a:lnTo>
                <a:lnTo>
                  <a:pt x="28866" y="33613"/>
                </a:lnTo>
                <a:lnTo>
                  <a:pt x="40055" y="32299"/>
                </a:lnTo>
                <a:lnTo>
                  <a:pt x="49177" y="28713"/>
                </a:lnTo>
                <a:lnTo>
                  <a:pt x="55320" y="23387"/>
                </a:lnTo>
                <a:lnTo>
                  <a:pt x="57570" y="16853"/>
                </a:lnTo>
                <a:lnTo>
                  <a:pt x="55320" y="10305"/>
                </a:lnTo>
                <a:lnTo>
                  <a:pt x="49177" y="4947"/>
                </a:lnTo>
                <a:lnTo>
                  <a:pt x="40055" y="1328"/>
                </a:lnTo>
                <a:lnTo>
                  <a:pt x="28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7616464" y="4790725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4" h="33654">
                <a:moveTo>
                  <a:pt x="0" y="16853"/>
                </a:moveTo>
                <a:lnTo>
                  <a:pt x="2252" y="10305"/>
                </a:lnTo>
                <a:lnTo>
                  <a:pt x="8412" y="4947"/>
                </a:lnTo>
                <a:lnTo>
                  <a:pt x="17582" y="1328"/>
                </a:lnTo>
                <a:lnTo>
                  <a:pt x="28866" y="0"/>
                </a:lnTo>
                <a:lnTo>
                  <a:pt x="40055" y="1328"/>
                </a:lnTo>
                <a:lnTo>
                  <a:pt x="49177" y="4947"/>
                </a:lnTo>
                <a:lnTo>
                  <a:pt x="55320" y="10305"/>
                </a:lnTo>
                <a:lnTo>
                  <a:pt x="57570" y="16853"/>
                </a:lnTo>
                <a:lnTo>
                  <a:pt x="55320" y="23387"/>
                </a:lnTo>
                <a:lnTo>
                  <a:pt x="49177" y="28713"/>
                </a:lnTo>
                <a:lnTo>
                  <a:pt x="40055" y="32299"/>
                </a:lnTo>
                <a:lnTo>
                  <a:pt x="28866" y="33613"/>
                </a:lnTo>
                <a:lnTo>
                  <a:pt x="17582" y="32299"/>
                </a:lnTo>
                <a:lnTo>
                  <a:pt x="8412" y="28713"/>
                </a:lnTo>
                <a:lnTo>
                  <a:pt x="2252" y="23387"/>
                </a:lnTo>
                <a:lnTo>
                  <a:pt x="0" y="16853"/>
                </a:lnTo>
                <a:close/>
              </a:path>
            </a:pathLst>
          </a:custGeom>
          <a:ln w="223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6487764" y="4790724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4" h="33654">
                <a:moveTo>
                  <a:pt x="28866" y="0"/>
                </a:moveTo>
                <a:lnTo>
                  <a:pt x="17582" y="1328"/>
                </a:lnTo>
                <a:lnTo>
                  <a:pt x="8412" y="4947"/>
                </a:lnTo>
                <a:lnTo>
                  <a:pt x="2252" y="10305"/>
                </a:lnTo>
                <a:lnTo>
                  <a:pt x="0" y="16853"/>
                </a:lnTo>
                <a:lnTo>
                  <a:pt x="2252" y="23387"/>
                </a:lnTo>
                <a:lnTo>
                  <a:pt x="8412" y="28713"/>
                </a:lnTo>
                <a:lnTo>
                  <a:pt x="17582" y="32299"/>
                </a:lnTo>
                <a:lnTo>
                  <a:pt x="28866" y="33613"/>
                </a:lnTo>
                <a:lnTo>
                  <a:pt x="40055" y="32299"/>
                </a:lnTo>
                <a:lnTo>
                  <a:pt x="49177" y="28713"/>
                </a:lnTo>
                <a:lnTo>
                  <a:pt x="55320" y="23387"/>
                </a:lnTo>
                <a:lnTo>
                  <a:pt x="57570" y="16853"/>
                </a:lnTo>
                <a:lnTo>
                  <a:pt x="55320" y="10305"/>
                </a:lnTo>
                <a:lnTo>
                  <a:pt x="49177" y="4947"/>
                </a:lnTo>
                <a:lnTo>
                  <a:pt x="40055" y="1328"/>
                </a:lnTo>
                <a:lnTo>
                  <a:pt x="28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6487764" y="4790725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4" h="33654">
                <a:moveTo>
                  <a:pt x="0" y="16853"/>
                </a:moveTo>
                <a:lnTo>
                  <a:pt x="2252" y="10305"/>
                </a:lnTo>
                <a:lnTo>
                  <a:pt x="8412" y="4947"/>
                </a:lnTo>
                <a:lnTo>
                  <a:pt x="17582" y="1328"/>
                </a:lnTo>
                <a:lnTo>
                  <a:pt x="28866" y="0"/>
                </a:lnTo>
                <a:lnTo>
                  <a:pt x="40055" y="1328"/>
                </a:lnTo>
                <a:lnTo>
                  <a:pt x="49177" y="4947"/>
                </a:lnTo>
                <a:lnTo>
                  <a:pt x="55320" y="10305"/>
                </a:lnTo>
                <a:lnTo>
                  <a:pt x="57570" y="16853"/>
                </a:lnTo>
                <a:lnTo>
                  <a:pt x="55320" y="23387"/>
                </a:lnTo>
                <a:lnTo>
                  <a:pt x="49177" y="28713"/>
                </a:lnTo>
                <a:lnTo>
                  <a:pt x="40055" y="32299"/>
                </a:lnTo>
                <a:lnTo>
                  <a:pt x="28866" y="33613"/>
                </a:lnTo>
                <a:lnTo>
                  <a:pt x="17582" y="32299"/>
                </a:lnTo>
                <a:lnTo>
                  <a:pt x="8412" y="28713"/>
                </a:lnTo>
                <a:lnTo>
                  <a:pt x="2252" y="23387"/>
                </a:lnTo>
                <a:lnTo>
                  <a:pt x="0" y="16853"/>
                </a:lnTo>
                <a:close/>
              </a:path>
            </a:pathLst>
          </a:custGeom>
          <a:ln w="223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854804" y="4761845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4" h="33654">
                <a:moveTo>
                  <a:pt x="28785" y="0"/>
                </a:moveTo>
                <a:lnTo>
                  <a:pt x="17582" y="1328"/>
                </a:lnTo>
                <a:lnTo>
                  <a:pt x="8432" y="4947"/>
                </a:lnTo>
                <a:lnTo>
                  <a:pt x="2262" y="10305"/>
                </a:lnTo>
                <a:lnTo>
                  <a:pt x="0" y="16853"/>
                </a:lnTo>
                <a:lnTo>
                  <a:pt x="2262" y="23387"/>
                </a:lnTo>
                <a:lnTo>
                  <a:pt x="8432" y="28713"/>
                </a:lnTo>
                <a:lnTo>
                  <a:pt x="17582" y="32299"/>
                </a:lnTo>
                <a:lnTo>
                  <a:pt x="28785" y="33613"/>
                </a:lnTo>
                <a:lnTo>
                  <a:pt x="39987" y="32299"/>
                </a:lnTo>
                <a:lnTo>
                  <a:pt x="49137" y="28713"/>
                </a:lnTo>
                <a:lnTo>
                  <a:pt x="55307" y="23387"/>
                </a:lnTo>
                <a:lnTo>
                  <a:pt x="57570" y="16853"/>
                </a:lnTo>
                <a:lnTo>
                  <a:pt x="55307" y="10305"/>
                </a:lnTo>
                <a:lnTo>
                  <a:pt x="49137" y="4947"/>
                </a:lnTo>
                <a:lnTo>
                  <a:pt x="39987" y="1328"/>
                </a:lnTo>
                <a:lnTo>
                  <a:pt x="287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854804" y="4761846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4" h="33654">
                <a:moveTo>
                  <a:pt x="0" y="16853"/>
                </a:moveTo>
                <a:lnTo>
                  <a:pt x="2262" y="10305"/>
                </a:lnTo>
                <a:lnTo>
                  <a:pt x="8432" y="4947"/>
                </a:lnTo>
                <a:lnTo>
                  <a:pt x="17582" y="1328"/>
                </a:lnTo>
                <a:lnTo>
                  <a:pt x="28785" y="0"/>
                </a:lnTo>
                <a:lnTo>
                  <a:pt x="39987" y="1328"/>
                </a:lnTo>
                <a:lnTo>
                  <a:pt x="49137" y="4947"/>
                </a:lnTo>
                <a:lnTo>
                  <a:pt x="55307" y="10305"/>
                </a:lnTo>
                <a:lnTo>
                  <a:pt x="57570" y="16853"/>
                </a:lnTo>
                <a:lnTo>
                  <a:pt x="55307" y="23387"/>
                </a:lnTo>
                <a:lnTo>
                  <a:pt x="49137" y="28713"/>
                </a:lnTo>
                <a:lnTo>
                  <a:pt x="39987" y="32299"/>
                </a:lnTo>
                <a:lnTo>
                  <a:pt x="28785" y="33613"/>
                </a:lnTo>
                <a:lnTo>
                  <a:pt x="17582" y="32299"/>
                </a:lnTo>
                <a:lnTo>
                  <a:pt x="8432" y="28713"/>
                </a:lnTo>
                <a:lnTo>
                  <a:pt x="2262" y="23387"/>
                </a:lnTo>
                <a:lnTo>
                  <a:pt x="0" y="16853"/>
                </a:lnTo>
                <a:close/>
              </a:path>
            </a:pathLst>
          </a:custGeom>
          <a:ln w="223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2489473" y="4779836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5" h="33654">
                <a:moveTo>
                  <a:pt x="28704" y="0"/>
                </a:moveTo>
                <a:lnTo>
                  <a:pt x="17514" y="1328"/>
                </a:lnTo>
                <a:lnTo>
                  <a:pt x="8392" y="4947"/>
                </a:lnTo>
                <a:lnTo>
                  <a:pt x="2250" y="10305"/>
                </a:lnTo>
                <a:lnTo>
                  <a:pt x="0" y="16853"/>
                </a:lnTo>
                <a:lnTo>
                  <a:pt x="2250" y="23387"/>
                </a:lnTo>
                <a:lnTo>
                  <a:pt x="8392" y="28713"/>
                </a:lnTo>
                <a:lnTo>
                  <a:pt x="17514" y="32299"/>
                </a:lnTo>
                <a:lnTo>
                  <a:pt x="28704" y="33613"/>
                </a:lnTo>
                <a:lnTo>
                  <a:pt x="39987" y="32299"/>
                </a:lnTo>
                <a:lnTo>
                  <a:pt x="49157" y="28713"/>
                </a:lnTo>
                <a:lnTo>
                  <a:pt x="55317" y="23387"/>
                </a:lnTo>
                <a:lnTo>
                  <a:pt x="57570" y="16853"/>
                </a:lnTo>
                <a:lnTo>
                  <a:pt x="55317" y="10305"/>
                </a:lnTo>
                <a:lnTo>
                  <a:pt x="49157" y="4947"/>
                </a:lnTo>
                <a:lnTo>
                  <a:pt x="39987" y="1328"/>
                </a:lnTo>
                <a:lnTo>
                  <a:pt x="2870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2489473" y="4779836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5" h="33654">
                <a:moveTo>
                  <a:pt x="0" y="16853"/>
                </a:moveTo>
                <a:lnTo>
                  <a:pt x="2250" y="10305"/>
                </a:lnTo>
                <a:lnTo>
                  <a:pt x="8392" y="4947"/>
                </a:lnTo>
                <a:lnTo>
                  <a:pt x="17514" y="1328"/>
                </a:lnTo>
                <a:lnTo>
                  <a:pt x="28704" y="0"/>
                </a:lnTo>
                <a:lnTo>
                  <a:pt x="39987" y="1328"/>
                </a:lnTo>
                <a:lnTo>
                  <a:pt x="49157" y="4947"/>
                </a:lnTo>
                <a:lnTo>
                  <a:pt x="55317" y="10305"/>
                </a:lnTo>
                <a:lnTo>
                  <a:pt x="57570" y="16853"/>
                </a:lnTo>
                <a:lnTo>
                  <a:pt x="55317" y="23387"/>
                </a:lnTo>
                <a:lnTo>
                  <a:pt x="49157" y="28713"/>
                </a:lnTo>
                <a:lnTo>
                  <a:pt x="39987" y="32299"/>
                </a:lnTo>
                <a:lnTo>
                  <a:pt x="28704" y="33613"/>
                </a:lnTo>
                <a:lnTo>
                  <a:pt x="17514" y="32299"/>
                </a:lnTo>
                <a:lnTo>
                  <a:pt x="8392" y="28713"/>
                </a:lnTo>
                <a:lnTo>
                  <a:pt x="2250" y="23387"/>
                </a:lnTo>
                <a:lnTo>
                  <a:pt x="0" y="16853"/>
                </a:lnTo>
                <a:close/>
              </a:path>
            </a:pathLst>
          </a:custGeom>
          <a:ln w="223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850750" y="2569231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4" h="33655">
                <a:moveTo>
                  <a:pt x="28785" y="0"/>
                </a:moveTo>
                <a:lnTo>
                  <a:pt x="17582" y="1313"/>
                </a:lnTo>
                <a:lnTo>
                  <a:pt x="8432" y="4899"/>
                </a:lnTo>
                <a:lnTo>
                  <a:pt x="2262" y="10225"/>
                </a:lnTo>
                <a:lnTo>
                  <a:pt x="0" y="16759"/>
                </a:lnTo>
                <a:lnTo>
                  <a:pt x="2262" y="23307"/>
                </a:lnTo>
                <a:lnTo>
                  <a:pt x="8432" y="28665"/>
                </a:lnTo>
                <a:lnTo>
                  <a:pt x="17582" y="32284"/>
                </a:lnTo>
                <a:lnTo>
                  <a:pt x="28785" y="33613"/>
                </a:lnTo>
                <a:lnTo>
                  <a:pt x="39987" y="32284"/>
                </a:lnTo>
                <a:lnTo>
                  <a:pt x="49137" y="28665"/>
                </a:lnTo>
                <a:lnTo>
                  <a:pt x="55307" y="23307"/>
                </a:lnTo>
                <a:lnTo>
                  <a:pt x="57570" y="16759"/>
                </a:lnTo>
                <a:lnTo>
                  <a:pt x="55307" y="10225"/>
                </a:lnTo>
                <a:lnTo>
                  <a:pt x="49137" y="4899"/>
                </a:lnTo>
                <a:lnTo>
                  <a:pt x="39987" y="1313"/>
                </a:lnTo>
                <a:lnTo>
                  <a:pt x="287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850750" y="2569231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4" h="33655">
                <a:moveTo>
                  <a:pt x="0" y="16759"/>
                </a:moveTo>
                <a:lnTo>
                  <a:pt x="2262" y="10225"/>
                </a:lnTo>
                <a:lnTo>
                  <a:pt x="8432" y="4899"/>
                </a:lnTo>
                <a:lnTo>
                  <a:pt x="17582" y="1313"/>
                </a:lnTo>
                <a:lnTo>
                  <a:pt x="28785" y="0"/>
                </a:lnTo>
                <a:lnTo>
                  <a:pt x="39987" y="1313"/>
                </a:lnTo>
                <a:lnTo>
                  <a:pt x="49137" y="4899"/>
                </a:lnTo>
                <a:lnTo>
                  <a:pt x="55307" y="10225"/>
                </a:lnTo>
                <a:lnTo>
                  <a:pt x="57570" y="16759"/>
                </a:lnTo>
                <a:lnTo>
                  <a:pt x="55307" y="23307"/>
                </a:lnTo>
                <a:lnTo>
                  <a:pt x="49137" y="28665"/>
                </a:lnTo>
                <a:lnTo>
                  <a:pt x="39987" y="32284"/>
                </a:lnTo>
                <a:lnTo>
                  <a:pt x="28785" y="33613"/>
                </a:lnTo>
                <a:lnTo>
                  <a:pt x="17582" y="32284"/>
                </a:lnTo>
                <a:lnTo>
                  <a:pt x="8432" y="28665"/>
                </a:lnTo>
                <a:lnTo>
                  <a:pt x="2262" y="23307"/>
                </a:lnTo>
                <a:lnTo>
                  <a:pt x="0" y="16759"/>
                </a:lnTo>
                <a:close/>
              </a:path>
            </a:pathLst>
          </a:custGeom>
          <a:ln w="223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2135133" y="2565444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5" h="33655">
                <a:moveTo>
                  <a:pt x="28866" y="0"/>
                </a:moveTo>
                <a:lnTo>
                  <a:pt x="17616" y="1313"/>
                </a:lnTo>
                <a:lnTo>
                  <a:pt x="8442" y="4899"/>
                </a:lnTo>
                <a:lnTo>
                  <a:pt x="2264" y="10225"/>
                </a:lnTo>
                <a:lnTo>
                  <a:pt x="0" y="16759"/>
                </a:lnTo>
                <a:lnTo>
                  <a:pt x="2264" y="23307"/>
                </a:lnTo>
                <a:lnTo>
                  <a:pt x="8442" y="28665"/>
                </a:lnTo>
                <a:lnTo>
                  <a:pt x="17616" y="32284"/>
                </a:lnTo>
                <a:lnTo>
                  <a:pt x="28866" y="33613"/>
                </a:lnTo>
                <a:lnTo>
                  <a:pt x="40055" y="32284"/>
                </a:lnTo>
                <a:lnTo>
                  <a:pt x="49177" y="28665"/>
                </a:lnTo>
                <a:lnTo>
                  <a:pt x="55320" y="23307"/>
                </a:lnTo>
                <a:lnTo>
                  <a:pt x="57570" y="16759"/>
                </a:lnTo>
                <a:lnTo>
                  <a:pt x="55320" y="10225"/>
                </a:lnTo>
                <a:lnTo>
                  <a:pt x="49177" y="4899"/>
                </a:lnTo>
                <a:lnTo>
                  <a:pt x="40055" y="1313"/>
                </a:lnTo>
                <a:lnTo>
                  <a:pt x="28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2135133" y="2565444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5" h="33655">
                <a:moveTo>
                  <a:pt x="0" y="16759"/>
                </a:moveTo>
                <a:lnTo>
                  <a:pt x="2264" y="10225"/>
                </a:lnTo>
                <a:lnTo>
                  <a:pt x="8442" y="4899"/>
                </a:lnTo>
                <a:lnTo>
                  <a:pt x="17616" y="1313"/>
                </a:lnTo>
                <a:lnTo>
                  <a:pt x="28866" y="0"/>
                </a:lnTo>
                <a:lnTo>
                  <a:pt x="40055" y="1313"/>
                </a:lnTo>
                <a:lnTo>
                  <a:pt x="49177" y="4899"/>
                </a:lnTo>
                <a:lnTo>
                  <a:pt x="55320" y="10225"/>
                </a:lnTo>
                <a:lnTo>
                  <a:pt x="57570" y="16759"/>
                </a:lnTo>
                <a:lnTo>
                  <a:pt x="55320" y="23307"/>
                </a:lnTo>
                <a:lnTo>
                  <a:pt x="49177" y="28665"/>
                </a:lnTo>
                <a:lnTo>
                  <a:pt x="40055" y="32284"/>
                </a:lnTo>
                <a:lnTo>
                  <a:pt x="28866" y="33613"/>
                </a:lnTo>
                <a:lnTo>
                  <a:pt x="17616" y="32284"/>
                </a:lnTo>
                <a:lnTo>
                  <a:pt x="8442" y="28665"/>
                </a:lnTo>
                <a:lnTo>
                  <a:pt x="2264" y="23307"/>
                </a:lnTo>
                <a:lnTo>
                  <a:pt x="0" y="16759"/>
                </a:lnTo>
                <a:close/>
              </a:path>
            </a:pathLst>
          </a:custGeom>
          <a:ln w="223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6215319" y="2619320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5" h="33655">
                <a:moveTo>
                  <a:pt x="28704" y="0"/>
                </a:moveTo>
                <a:lnTo>
                  <a:pt x="17514" y="1328"/>
                </a:lnTo>
                <a:lnTo>
                  <a:pt x="8392" y="4947"/>
                </a:lnTo>
                <a:lnTo>
                  <a:pt x="2250" y="10305"/>
                </a:lnTo>
                <a:lnTo>
                  <a:pt x="0" y="16853"/>
                </a:lnTo>
                <a:lnTo>
                  <a:pt x="2250" y="23387"/>
                </a:lnTo>
                <a:lnTo>
                  <a:pt x="8392" y="28713"/>
                </a:lnTo>
                <a:lnTo>
                  <a:pt x="17514" y="32299"/>
                </a:lnTo>
                <a:lnTo>
                  <a:pt x="28704" y="33613"/>
                </a:lnTo>
                <a:lnTo>
                  <a:pt x="39987" y="32299"/>
                </a:lnTo>
                <a:lnTo>
                  <a:pt x="49157" y="28713"/>
                </a:lnTo>
                <a:lnTo>
                  <a:pt x="55317" y="23387"/>
                </a:lnTo>
                <a:lnTo>
                  <a:pt x="57570" y="16853"/>
                </a:lnTo>
                <a:lnTo>
                  <a:pt x="55317" y="10305"/>
                </a:lnTo>
                <a:lnTo>
                  <a:pt x="49157" y="4947"/>
                </a:lnTo>
                <a:lnTo>
                  <a:pt x="39987" y="1328"/>
                </a:lnTo>
                <a:lnTo>
                  <a:pt x="2870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912374" y="4212295"/>
            <a:ext cx="0" cy="1270635"/>
          </a:xfrm>
          <a:custGeom>
            <a:avLst/>
            <a:gdLst/>
            <a:ahLst/>
            <a:cxnLst/>
            <a:rect l="l" t="t" r="r" b="b"/>
            <a:pathLst>
              <a:path w="0" h="1270635">
                <a:moveTo>
                  <a:pt x="0" y="0"/>
                </a:moveTo>
                <a:lnTo>
                  <a:pt x="0" y="1270195"/>
                </a:lnTo>
              </a:path>
            </a:pathLst>
          </a:custGeom>
          <a:ln w="1216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7655384" y="4130393"/>
            <a:ext cx="0" cy="1265555"/>
          </a:xfrm>
          <a:custGeom>
            <a:avLst/>
            <a:gdLst/>
            <a:ahLst/>
            <a:cxnLst/>
            <a:rect l="l" t="t" r="r" b="b"/>
            <a:pathLst>
              <a:path w="0" h="1265554">
                <a:moveTo>
                  <a:pt x="0" y="0"/>
                </a:moveTo>
                <a:lnTo>
                  <a:pt x="0" y="1264987"/>
                </a:lnTo>
              </a:path>
            </a:pathLst>
          </a:custGeom>
          <a:ln w="1216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607658" y="2436673"/>
            <a:ext cx="330825" cy="20565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 txBox="1"/>
          <p:nvPr/>
        </p:nvSpPr>
        <p:spPr>
          <a:xfrm>
            <a:off x="711720" y="2414031"/>
            <a:ext cx="125095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35">
                <a:latin typeface="Times New Roman"/>
                <a:cs typeface="Times New Roman"/>
              </a:rPr>
              <a:t>F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1279040" y="1849249"/>
            <a:ext cx="336664" cy="19429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 txBox="1"/>
          <p:nvPr/>
        </p:nvSpPr>
        <p:spPr>
          <a:xfrm>
            <a:off x="1383491" y="1830868"/>
            <a:ext cx="128270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630">
                <a:latin typeface="Cambria Math"/>
                <a:cs typeface="Cambria Math"/>
              </a:rPr>
              <a:t> 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482739" y="1880862"/>
            <a:ext cx="10096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260">
                <a:latin typeface="Cambria Math"/>
                <a:cs typeface="Cambria Math"/>
              </a:rPr>
              <a:t>1</a:t>
            </a:r>
            <a:endParaRPr sz="600">
              <a:latin typeface="Cambria Math"/>
              <a:cs typeface="Cambria Math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2045777" y="1794711"/>
            <a:ext cx="653867" cy="1295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 txBox="1"/>
          <p:nvPr/>
        </p:nvSpPr>
        <p:spPr>
          <a:xfrm>
            <a:off x="2239681" y="1771785"/>
            <a:ext cx="225425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204">
                <a:latin typeface="Times New Roman"/>
                <a:cs typeface="Times New Roman"/>
              </a:rPr>
              <a:t>(</a:t>
            </a:r>
            <a:r>
              <a:rPr dirty="0" sz="800" spc="235">
                <a:latin typeface="Times New Roman"/>
                <a:cs typeface="Times New Roman"/>
              </a:rPr>
              <a:t>a)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6305647" y="1740172"/>
            <a:ext cx="468994" cy="18406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 txBox="1"/>
          <p:nvPr/>
        </p:nvSpPr>
        <p:spPr>
          <a:xfrm>
            <a:off x="6410845" y="1717246"/>
            <a:ext cx="234950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204">
                <a:latin typeface="Times New Roman"/>
                <a:cs typeface="Times New Roman"/>
              </a:rPr>
              <a:t>(</a:t>
            </a:r>
            <a:r>
              <a:rPr dirty="0" sz="800" spc="250">
                <a:latin typeface="Times New Roman"/>
                <a:cs typeface="Times New Roman"/>
              </a:rPr>
              <a:t>b)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5988444" y="2499165"/>
            <a:ext cx="297288" cy="16661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 txBox="1"/>
          <p:nvPr/>
        </p:nvSpPr>
        <p:spPr>
          <a:xfrm>
            <a:off x="6093641" y="2479931"/>
            <a:ext cx="129539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50">
                <a:latin typeface="Calibri"/>
                <a:cs typeface="Calibri"/>
              </a:rPr>
              <a:t>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7874151" y="2561657"/>
            <a:ext cx="437857" cy="23292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 txBox="1"/>
          <p:nvPr/>
        </p:nvSpPr>
        <p:spPr>
          <a:xfrm>
            <a:off x="7997349" y="2504928"/>
            <a:ext cx="189230" cy="151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baseline="-20833" sz="1200" spc="1102">
                <a:latin typeface="Cambria Math"/>
                <a:cs typeface="Cambria Math"/>
              </a:rPr>
              <a:t> </a:t>
            </a:r>
            <a:r>
              <a:rPr dirty="0" sz="600" spc="229">
                <a:latin typeface="Cambria Math"/>
                <a:cs typeface="Cambria Math"/>
              </a:rPr>
              <a:t> </a:t>
            </a:r>
            <a:endParaRPr sz="600">
              <a:latin typeface="Cambria Math"/>
              <a:cs typeface="Cambria Math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2313519" y="2074977"/>
            <a:ext cx="1186815" cy="512445"/>
          </a:xfrm>
          <a:custGeom>
            <a:avLst/>
            <a:gdLst/>
            <a:ahLst/>
            <a:cxnLst/>
            <a:rect l="l" t="t" r="r" b="b"/>
            <a:pathLst>
              <a:path w="1186814" h="512444">
                <a:moveTo>
                  <a:pt x="0" y="0"/>
                </a:moveTo>
                <a:lnTo>
                  <a:pt x="1186270" y="512244"/>
                </a:lnTo>
              </a:path>
            </a:pathLst>
          </a:custGeom>
          <a:ln w="105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6339378" y="2166348"/>
            <a:ext cx="775335" cy="469265"/>
          </a:xfrm>
          <a:custGeom>
            <a:avLst/>
            <a:gdLst/>
            <a:ahLst/>
            <a:cxnLst/>
            <a:rect l="l" t="t" r="r" b="b"/>
            <a:pathLst>
              <a:path w="775334" h="469264">
                <a:moveTo>
                  <a:pt x="0" y="0"/>
                </a:moveTo>
                <a:lnTo>
                  <a:pt x="775170" y="468689"/>
                </a:lnTo>
              </a:path>
            </a:pathLst>
          </a:custGeom>
          <a:ln w="112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3119988" y="2067403"/>
            <a:ext cx="375584" cy="12952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 txBox="1"/>
          <p:nvPr/>
        </p:nvSpPr>
        <p:spPr>
          <a:xfrm>
            <a:off x="3224861" y="2050158"/>
            <a:ext cx="170180" cy="12827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650" spc="509">
                <a:latin typeface="Cambria Math"/>
                <a:cs typeface="Cambria Math"/>
              </a:rPr>
              <a:t> </a:t>
            </a:r>
            <a:r>
              <a:rPr dirty="0" baseline="-18518" sz="675" spc="337">
                <a:latin typeface="Cambria Math"/>
                <a:cs typeface="Cambria Math"/>
              </a:rPr>
              <a:t>2</a:t>
            </a:r>
            <a:endParaRPr baseline="-18518" sz="675">
              <a:latin typeface="Cambria Math"/>
              <a:cs typeface="Cambria Math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4877258" y="2111715"/>
            <a:ext cx="383368" cy="18747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 txBox="1"/>
          <p:nvPr/>
        </p:nvSpPr>
        <p:spPr>
          <a:xfrm>
            <a:off x="4982131" y="2094470"/>
            <a:ext cx="166370" cy="12827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650" spc="484">
                <a:latin typeface="Cambria Math"/>
                <a:cs typeface="Cambria Math"/>
              </a:rPr>
              <a:t> </a:t>
            </a:r>
            <a:r>
              <a:rPr dirty="0" baseline="-18518" sz="675" spc="337">
                <a:latin typeface="Cambria Math"/>
                <a:cs typeface="Cambria Math"/>
              </a:rPr>
              <a:t>1</a:t>
            </a:r>
            <a:endParaRPr baseline="-18518" sz="675">
              <a:latin typeface="Cambria Math"/>
              <a:cs typeface="Cambria Math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7379858" y="2111715"/>
            <a:ext cx="340556" cy="18861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 txBox="1"/>
          <p:nvPr/>
        </p:nvSpPr>
        <p:spPr>
          <a:xfrm>
            <a:off x="7485543" y="2093618"/>
            <a:ext cx="204470" cy="15113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 spc="630">
                <a:latin typeface="Cambria Math"/>
                <a:cs typeface="Cambria Math"/>
              </a:rPr>
              <a:t> </a:t>
            </a:r>
            <a:r>
              <a:rPr dirty="0" baseline="-13888" sz="900" spc="390">
                <a:latin typeface="Cambria Math"/>
                <a:cs typeface="Cambria Math"/>
              </a:rPr>
              <a:t>2</a:t>
            </a:r>
            <a:endParaRPr baseline="-13888" sz="900">
              <a:latin typeface="Cambria Math"/>
              <a:cs typeface="Cambria Math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2092482" y="2433264"/>
            <a:ext cx="393099" cy="11703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 txBox="1"/>
          <p:nvPr/>
        </p:nvSpPr>
        <p:spPr>
          <a:xfrm>
            <a:off x="2196869" y="2412895"/>
            <a:ext cx="130810" cy="1282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650" spc="360">
                <a:latin typeface="Times New Roman"/>
                <a:cs typeface="Times New Roman"/>
              </a:rPr>
              <a:t>A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3451950" y="2559289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5" h="33655">
                <a:moveTo>
                  <a:pt x="28866" y="0"/>
                </a:moveTo>
                <a:lnTo>
                  <a:pt x="17582" y="1313"/>
                </a:lnTo>
                <a:lnTo>
                  <a:pt x="8412" y="4899"/>
                </a:lnTo>
                <a:lnTo>
                  <a:pt x="2252" y="10225"/>
                </a:lnTo>
                <a:lnTo>
                  <a:pt x="0" y="16759"/>
                </a:lnTo>
                <a:lnTo>
                  <a:pt x="2252" y="23307"/>
                </a:lnTo>
                <a:lnTo>
                  <a:pt x="8412" y="28665"/>
                </a:lnTo>
                <a:lnTo>
                  <a:pt x="17582" y="32284"/>
                </a:lnTo>
                <a:lnTo>
                  <a:pt x="28866" y="33613"/>
                </a:lnTo>
                <a:lnTo>
                  <a:pt x="40055" y="32284"/>
                </a:lnTo>
                <a:lnTo>
                  <a:pt x="49177" y="28665"/>
                </a:lnTo>
                <a:lnTo>
                  <a:pt x="55320" y="23307"/>
                </a:lnTo>
                <a:lnTo>
                  <a:pt x="57570" y="16759"/>
                </a:lnTo>
                <a:lnTo>
                  <a:pt x="55320" y="10225"/>
                </a:lnTo>
                <a:lnTo>
                  <a:pt x="49177" y="4899"/>
                </a:lnTo>
                <a:lnTo>
                  <a:pt x="40055" y="1313"/>
                </a:lnTo>
                <a:lnTo>
                  <a:pt x="28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3451950" y="2559290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5" h="33655">
                <a:moveTo>
                  <a:pt x="0" y="16759"/>
                </a:moveTo>
                <a:lnTo>
                  <a:pt x="2252" y="23307"/>
                </a:lnTo>
                <a:lnTo>
                  <a:pt x="8412" y="28665"/>
                </a:lnTo>
                <a:lnTo>
                  <a:pt x="17582" y="32284"/>
                </a:lnTo>
                <a:lnTo>
                  <a:pt x="28866" y="33613"/>
                </a:lnTo>
                <a:lnTo>
                  <a:pt x="40055" y="32284"/>
                </a:lnTo>
                <a:lnTo>
                  <a:pt x="49177" y="28665"/>
                </a:lnTo>
                <a:lnTo>
                  <a:pt x="55320" y="23307"/>
                </a:lnTo>
                <a:lnTo>
                  <a:pt x="57570" y="16759"/>
                </a:lnTo>
                <a:lnTo>
                  <a:pt x="55320" y="10225"/>
                </a:lnTo>
                <a:lnTo>
                  <a:pt x="49177" y="4899"/>
                </a:lnTo>
                <a:lnTo>
                  <a:pt x="40055" y="1313"/>
                </a:lnTo>
                <a:lnTo>
                  <a:pt x="28866" y="0"/>
                </a:lnTo>
                <a:lnTo>
                  <a:pt x="17582" y="1313"/>
                </a:lnTo>
                <a:lnTo>
                  <a:pt x="8412" y="4899"/>
                </a:lnTo>
                <a:lnTo>
                  <a:pt x="2252" y="10225"/>
                </a:lnTo>
                <a:lnTo>
                  <a:pt x="0" y="16759"/>
                </a:lnTo>
                <a:close/>
              </a:path>
            </a:pathLst>
          </a:custGeom>
          <a:ln w="223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7056168" y="2612218"/>
            <a:ext cx="57785" cy="33655"/>
          </a:xfrm>
          <a:custGeom>
            <a:avLst/>
            <a:gdLst/>
            <a:ahLst/>
            <a:cxnLst/>
            <a:rect l="l" t="t" r="r" b="b"/>
            <a:pathLst>
              <a:path w="57784" h="33655">
                <a:moveTo>
                  <a:pt x="28866" y="0"/>
                </a:moveTo>
                <a:lnTo>
                  <a:pt x="17582" y="1328"/>
                </a:lnTo>
                <a:lnTo>
                  <a:pt x="8412" y="4947"/>
                </a:lnTo>
                <a:lnTo>
                  <a:pt x="2252" y="10305"/>
                </a:lnTo>
                <a:lnTo>
                  <a:pt x="0" y="16853"/>
                </a:lnTo>
                <a:lnTo>
                  <a:pt x="2252" y="23387"/>
                </a:lnTo>
                <a:lnTo>
                  <a:pt x="8412" y="28713"/>
                </a:lnTo>
                <a:lnTo>
                  <a:pt x="17582" y="32299"/>
                </a:lnTo>
                <a:lnTo>
                  <a:pt x="28866" y="33613"/>
                </a:lnTo>
                <a:lnTo>
                  <a:pt x="40055" y="32299"/>
                </a:lnTo>
                <a:lnTo>
                  <a:pt x="49177" y="28713"/>
                </a:lnTo>
                <a:lnTo>
                  <a:pt x="55320" y="23387"/>
                </a:lnTo>
                <a:lnTo>
                  <a:pt x="57570" y="16853"/>
                </a:lnTo>
                <a:lnTo>
                  <a:pt x="55320" y="10305"/>
                </a:lnTo>
                <a:lnTo>
                  <a:pt x="49177" y="4947"/>
                </a:lnTo>
                <a:lnTo>
                  <a:pt x="40055" y="1328"/>
                </a:lnTo>
                <a:lnTo>
                  <a:pt x="28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2886464" y="2236699"/>
            <a:ext cx="478724" cy="15566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 txBox="1"/>
          <p:nvPr/>
        </p:nvSpPr>
        <p:spPr>
          <a:xfrm>
            <a:off x="2990851" y="2218602"/>
            <a:ext cx="123189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30">
                <a:latin typeface="Calibri"/>
                <a:cs typeface="Calibri"/>
              </a:rPr>
              <a:t>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3372973" y="2465078"/>
            <a:ext cx="430073" cy="16816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 txBox="1"/>
          <p:nvPr/>
        </p:nvSpPr>
        <p:spPr>
          <a:xfrm>
            <a:off x="3477846" y="2448118"/>
            <a:ext cx="103505" cy="1282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650" spc="265">
                <a:latin typeface="Calibri"/>
                <a:cs typeface="Calibri"/>
              </a:rPr>
              <a:t>C</a:t>
            </a:r>
            <a:endParaRPr sz="650">
              <a:latin typeface="Calibri"/>
              <a:cs typeface="Calibri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6502197" y="2203749"/>
            <a:ext cx="326933" cy="95442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 txBox="1"/>
          <p:nvPr/>
        </p:nvSpPr>
        <p:spPr>
          <a:xfrm>
            <a:off x="6607394" y="2185651"/>
            <a:ext cx="123189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30">
                <a:latin typeface="Calibri"/>
                <a:cs typeface="Calibri"/>
              </a:rPr>
              <a:t>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6796048" y="2599376"/>
            <a:ext cx="568242" cy="152029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 txBox="1"/>
          <p:nvPr/>
        </p:nvSpPr>
        <p:spPr>
          <a:xfrm>
            <a:off x="6899786" y="2621959"/>
            <a:ext cx="952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225">
                <a:latin typeface="Calibri"/>
                <a:cs typeface="Calibri"/>
              </a:rPr>
              <a:t>C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543438" y="4598893"/>
            <a:ext cx="395045" cy="13975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 txBox="1"/>
          <p:nvPr/>
        </p:nvSpPr>
        <p:spPr>
          <a:xfrm>
            <a:off x="647500" y="4542354"/>
            <a:ext cx="189230" cy="151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baseline="-20833" sz="1200" spc="1102">
                <a:latin typeface="Cambria Math"/>
                <a:cs typeface="Cambria Math"/>
              </a:rPr>
              <a:t> </a:t>
            </a:r>
            <a:r>
              <a:rPr dirty="0" sz="600" spc="229">
                <a:latin typeface="Cambria Math"/>
                <a:cs typeface="Cambria Math"/>
              </a:rPr>
              <a:t> </a:t>
            </a:r>
            <a:endParaRPr sz="600">
              <a:latin typeface="Cambria Math"/>
              <a:cs typeface="Cambria Math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1185630" y="4064872"/>
            <a:ext cx="432019" cy="14998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 txBox="1"/>
          <p:nvPr/>
        </p:nvSpPr>
        <p:spPr>
          <a:xfrm>
            <a:off x="1297476" y="4046775"/>
            <a:ext cx="200660" cy="15113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 spc="605">
                <a:latin typeface="Cambria Math"/>
                <a:cs typeface="Cambria Math"/>
              </a:rPr>
              <a:t> </a:t>
            </a:r>
            <a:r>
              <a:rPr dirty="0" baseline="-13888" sz="900" spc="390">
                <a:latin typeface="Cambria Math"/>
                <a:cs typeface="Cambria Math"/>
              </a:rPr>
              <a:t>1</a:t>
            </a:r>
            <a:endParaRPr baseline="-13888" sz="900">
              <a:latin typeface="Cambria Math"/>
              <a:cs typeface="Cambria Math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1911339" y="3907411"/>
            <a:ext cx="560295" cy="223455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 txBox="1"/>
          <p:nvPr/>
        </p:nvSpPr>
        <p:spPr>
          <a:xfrm>
            <a:off x="2101578" y="3926335"/>
            <a:ext cx="250825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215">
                <a:latin typeface="Calibri"/>
                <a:cs typeface="Calibri"/>
              </a:rPr>
              <a:t>(c</a:t>
            </a:r>
            <a:r>
              <a:rPr dirty="0" sz="800" spc="75">
                <a:latin typeface="Calibri"/>
                <a:cs typeface="Calibri"/>
              </a:rPr>
              <a:t> </a:t>
            </a:r>
            <a:r>
              <a:rPr dirty="0" sz="800" spc="180">
                <a:latin typeface="Calibri"/>
                <a:cs typeface="Calibri"/>
              </a:rPr>
              <a:t>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3289293" y="4484135"/>
            <a:ext cx="461210" cy="156797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 txBox="1"/>
          <p:nvPr/>
        </p:nvSpPr>
        <p:spPr>
          <a:xfrm>
            <a:off x="3415573" y="4466228"/>
            <a:ext cx="204470" cy="15113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 spc="630">
                <a:latin typeface="Cambria Math"/>
                <a:cs typeface="Cambria Math"/>
              </a:rPr>
              <a:t> </a:t>
            </a:r>
            <a:r>
              <a:rPr dirty="0" baseline="-13888" sz="900" spc="390">
                <a:latin typeface="Cambria Math"/>
                <a:cs typeface="Cambria Math"/>
              </a:rPr>
              <a:t>2</a:t>
            </a:r>
            <a:endParaRPr baseline="-13888" sz="900">
              <a:latin typeface="Cambria Math"/>
              <a:cs typeface="Cambria Math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2475851" y="4598893"/>
            <a:ext cx="402829" cy="184067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 txBox="1"/>
          <p:nvPr/>
        </p:nvSpPr>
        <p:spPr>
          <a:xfrm>
            <a:off x="2580237" y="4580985"/>
            <a:ext cx="129539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50">
                <a:latin typeface="Calibri"/>
                <a:cs typeface="Calibri"/>
              </a:rPr>
              <a:t>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4717683" y="4288706"/>
            <a:ext cx="457318" cy="14998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 txBox="1"/>
          <p:nvPr/>
        </p:nvSpPr>
        <p:spPr>
          <a:xfrm>
            <a:off x="4843962" y="4269662"/>
            <a:ext cx="200660" cy="15113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 spc="600">
                <a:latin typeface="Cambria Math"/>
                <a:cs typeface="Cambria Math"/>
              </a:rPr>
              <a:t> </a:t>
            </a:r>
            <a:r>
              <a:rPr dirty="0" baseline="-13888" sz="900" spc="390">
                <a:latin typeface="Cambria Math"/>
                <a:cs typeface="Cambria Math"/>
              </a:rPr>
              <a:t>1</a:t>
            </a:r>
            <a:endParaRPr baseline="-13888" sz="900">
              <a:latin typeface="Cambria Math"/>
              <a:cs typeface="Cambria Math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5899899" y="3869063"/>
            <a:ext cx="522996" cy="245233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 txBox="1"/>
          <p:nvPr/>
        </p:nvSpPr>
        <p:spPr>
          <a:xfrm>
            <a:off x="6009961" y="3887704"/>
            <a:ext cx="227965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225">
                <a:latin typeface="Calibri"/>
                <a:cs typeface="Calibri"/>
              </a:rPr>
              <a:t>(d)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6239482" y="4643206"/>
            <a:ext cx="245200" cy="111349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 txBox="1"/>
          <p:nvPr/>
        </p:nvSpPr>
        <p:spPr>
          <a:xfrm>
            <a:off x="6344679" y="4625298"/>
            <a:ext cx="129539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50">
                <a:latin typeface="Calibri"/>
                <a:cs typeface="Calibri"/>
              </a:rPr>
              <a:t>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6885566" y="4113729"/>
            <a:ext cx="437857" cy="161342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 txBox="1"/>
          <p:nvPr/>
        </p:nvSpPr>
        <p:spPr>
          <a:xfrm>
            <a:off x="7000980" y="4095821"/>
            <a:ext cx="204470" cy="15113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 spc="630">
                <a:latin typeface="Cambria Math"/>
                <a:cs typeface="Cambria Math"/>
              </a:rPr>
              <a:t> </a:t>
            </a:r>
            <a:r>
              <a:rPr dirty="0" baseline="-13888" sz="900" spc="390">
                <a:latin typeface="Cambria Math"/>
                <a:cs typeface="Cambria Math"/>
              </a:rPr>
              <a:t>2</a:t>
            </a:r>
            <a:endParaRPr baseline="-13888" sz="900">
              <a:latin typeface="Cambria Math"/>
              <a:cs typeface="Cambria Math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7564732" y="4636388"/>
            <a:ext cx="375584" cy="139754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 txBox="1"/>
          <p:nvPr/>
        </p:nvSpPr>
        <p:spPr>
          <a:xfrm>
            <a:off x="7682092" y="4618481"/>
            <a:ext cx="135255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680">
                <a:latin typeface="Cambria Math"/>
                <a:cs typeface="Cambria Math"/>
              </a:rPr>
              <a:t> 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5180677" y="4350061"/>
            <a:ext cx="1214120" cy="474345"/>
          </a:xfrm>
          <a:custGeom>
            <a:avLst/>
            <a:gdLst/>
            <a:ahLst/>
            <a:cxnLst/>
            <a:rect l="l" t="t" r="r" b="b"/>
            <a:pathLst>
              <a:path w="1214120" h="474345">
                <a:moveTo>
                  <a:pt x="1213839" y="0"/>
                </a:moveTo>
                <a:lnTo>
                  <a:pt x="0" y="473897"/>
                </a:lnTo>
              </a:path>
            </a:pathLst>
          </a:custGeom>
          <a:ln w="1036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5531125" y="4425052"/>
            <a:ext cx="363908" cy="144299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 txBox="1"/>
          <p:nvPr/>
        </p:nvSpPr>
        <p:spPr>
          <a:xfrm>
            <a:off x="5634377" y="4407144"/>
            <a:ext cx="123189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30">
                <a:latin typeface="Calibri"/>
                <a:cs typeface="Calibri"/>
              </a:rPr>
              <a:t>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5191271" y="4772258"/>
            <a:ext cx="85034" cy="71492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4951207" y="4620481"/>
            <a:ext cx="233524" cy="118166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 txBox="1"/>
          <p:nvPr/>
        </p:nvSpPr>
        <p:spPr>
          <a:xfrm>
            <a:off x="5056404" y="4602574"/>
            <a:ext cx="101600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254">
                <a:latin typeface="Calibri"/>
                <a:cs typeface="Calibri"/>
              </a:rPr>
              <a:t>c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4" name="object 134"/>
          <p:cNvSpPr/>
          <p:nvPr/>
        </p:nvSpPr>
        <p:spPr>
          <a:xfrm>
            <a:off x="1621866" y="4768947"/>
            <a:ext cx="57785" cy="34290"/>
          </a:xfrm>
          <a:custGeom>
            <a:avLst/>
            <a:gdLst/>
            <a:ahLst/>
            <a:cxnLst/>
            <a:rect l="l" t="t" r="r" b="b"/>
            <a:pathLst>
              <a:path w="57785" h="34289">
                <a:moveTo>
                  <a:pt x="28785" y="0"/>
                </a:moveTo>
                <a:lnTo>
                  <a:pt x="17582" y="1344"/>
                </a:lnTo>
                <a:lnTo>
                  <a:pt x="8432" y="5006"/>
                </a:lnTo>
                <a:lnTo>
                  <a:pt x="2262" y="10425"/>
                </a:lnTo>
                <a:lnTo>
                  <a:pt x="0" y="17043"/>
                </a:lnTo>
                <a:lnTo>
                  <a:pt x="2262" y="23700"/>
                </a:lnTo>
                <a:lnTo>
                  <a:pt x="8432" y="29115"/>
                </a:lnTo>
                <a:lnTo>
                  <a:pt x="17582" y="32754"/>
                </a:lnTo>
                <a:lnTo>
                  <a:pt x="28785" y="34086"/>
                </a:lnTo>
                <a:lnTo>
                  <a:pt x="39987" y="32754"/>
                </a:lnTo>
                <a:lnTo>
                  <a:pt x="49137" y="29115"/>
                </a:lnTo>
                <a:lnTo>
                  <a:pt x="55307" y="23700"/>
                </a:lnTo>
                <a:lnTo>
                  <a:pt x="57570" y="17043"/>
                </a:lnTo>
                <a:lnTo>
                  <a:pt x="55307" y="10425"/>
                </a:lnTo>
                <a:lnTo>
                  <a:pt x="49137" y="5006"/>
                </a:lnTo>
                <a:lnTo>
                  <a:pt x="39987" y="1344"/>
                </a:lnTo>
                <a:lnTo>
                  <a:pt x="287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1621866" y="4768947"/>
            <a:ext cx="57785" cy="34290"/>
          </a:xfrm>
          <a:custGeom>
            <a:avLst/>
            <a:gdLst/>
            <a:ahLst/>
            <a:cxnLst/>
            <a:rect l="l" t="t" r="r" b="b"/>
            <a:pathLst>
              <a:path w="57785" h="34289">
                <a:moveTo>
                  <a:pt x="0" y="17043"/>
                </a:moveTo>
                <a:lnTo>
                  <a:pt x="2262" y="10425"/>
                </a:lnTo>
                <a:lnTo>
                  <a:pt x="8432" y="5006"/>
                </a:lnTo>
                <a:lnTo>
                  <a:pt x="17582" y="1344"/>
                </a:lnTo>
                <a:lnTo>
                  <a:pt x="28785" y="0"/>
                </a:lnTo>
                <a:lnTo>
                  <a:pt x="39987" y="1344"/>
                </a:lnTo>
                <a:lnTo>
                  <a:pt x="49137" y="5006"/>
                </a:lnTo>
                <a:lnTo>
                  <a:pt x="55307" y="10425"/>
                </a:lnTo>
                <a:lnTo>
                  <a:pt x="57570" y="17043"/>
                </a:lnTo>
                <a:lnTo>
                  <a:pt x="55307" y="23700"/>
                </a:lnTo>
                <a:lnTo>
                  <a:pt x="49137" y="29115"/>
                </a:lnTo>
                <a:lnTo>
                  <a:pt x="39987" y="32754"/>
                </a:lnTo>
                <a:lnTo>
                  <a:pt x="28785" y="34086"/>
                </a:lnTo>
                <a:lnTo>
                  <a:pt x="17582" y="32754"/>
                </a:lnTo>
                <a:lnTo>
                  <a:pt x="8432" y="29115"/>
                </a:lnTo>
                <a:lnTo>
                  <a:pt x="2262" y="23700"/>
                </a:lnTo>
                <a:lnTo>
                  <a:pt x="0" y="17043"/>
                </a:lnTo>
                <a:close/>
              </a:path>
            </a:pathLst>
          </a:custGeom>
          <a:ln w="224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1551484" y="4643206"/>
            <a:ext cx="486508" cy="145435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 txBox="1"/>
          <p:nvPr/>
        </p:nvSpPr>
        <p:spPr>
          <a:xfrm>
            <a:off x="1655936" y="4626434"/>
            <a:ext cx="87630" cy="1282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650" spc="210">
                <a:latin typeface="Calibri"/>
                <a:cs typeface="Calibri"/>
              </a:rPr>
              <a:t>c</a:t>
            </a:r>
            <a:endParaRPr sz="650">
              <a:latin typeface="Calibri"/>
              <a:cs typeface="Calibri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2237299" y="3334189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8887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845074" y="3334189"/>
            <a:ext cx="0" cy="108585"/>
          </a:xfrm>
          <a:custGeom>
            <a:avLst/>
            <a:gdLst/>
            <a:ahLst/>
            <a:cxnLst/>
            <a:rect l="l" t="t" r="r" b="b"/>
            <a:pathLst>
              <a:path w="0" h="108585">
                <a:moveTo>
                  <a:pt x="0" y="0"/>
                </a:moveTo>
                <a:lnTo>
                  <a:pt x="0" y="108414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3500600" y="3327088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8887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846663" y="3349149"/>
            <a:ext cx="1391920" cy="77470"/>
          </a:xfrm>
          <a:custGeom>
            <a:avLst/>
            <a:gdLst/>
            <a:ahLst/>
            <a:cxnLst/>
            <a:rect l="l" t="t" r="r" b="b"/>
            <a:pathLst>
              <a:path w="1391920" h="77470">
                <a:moveTo>
                  <a:pt x="113178" y="0"/>
                </a:moveTo>
                <a:lnTo>
                  <a:pt x="109302" y="1230"/>
                </a:lnTo>
                <a:lnTo>
                  <a:pt x="0" y="38536"/>
                </a:lnTo>
                <a:lnTo>
                  <a:pt x="113161" y="77073"/>
                </a:lnTo>
                <a:lnTo>
                  <a:pt x="118140" y="76315"/>
                </a:lnTo>
                <a:lnTo>
                  <a:pt x="122648" y="71771"/>
                </a:lnTo>
                <a:lnTo>
                  <a:pt x="121335" y="68835"/>
                </a:lnTo>
                <a:lnTo>
                  <a:pt x="46297" y="43270"/>
                </a:lnTo>
                <a:lnTo>
                  <a:pt x="16087" y="43270"/>
                </a:lnTo>
                <a:lnTo>
                  <a:pt x="16087" y="33802"/>
                </a:lnTo>
                <a:lnTo>
                  <a:pt x="46020" y="33802"/>
                </a:lnTo>
                <a:lnTo>
                  <a:pt x="121335" y="8142"/>
                </a:lnTo>
                <a:lnTo>
                  <a:pt x="122648" y="5207"/>
                </a:lnTo>
                <a:lnTo>
                  <a:pt x="120394" y="2935"/>
                </a:lnTo>
                <a:lnTo>
                  <a:pt x="118140" y="757"/>
                </a:lnTo>
                <a:lnTo>
                  <a:pt x="113178" y="0"/>
                </a:lnTo>
                <a:close/>
              </a:path>
              <a:path w="1391920" h="77470">
                <a:moveTo>
                  <a:pt x="1359381" y="38536"/>
                </a:moveTo>
                <a:lnTo>
                  <a:pt x="1274004" y="67604"/>
                </a:lnTo>
                <a:lnTo>
                  <a:pt x="1270128" y="68835"/>
                </a:lnTo>
                <a:lnTo>
                  <a:pt x="1268830" y="71771"/>
                </a:lnTo>
                <a:lnTo>
                  <a:pt x="1273339" y="76315"/>
                </a:lnTo>
                <a:lnTo>
                  <a:pt x="1278301" y="77073"/>
                </a:lnTo>
                <a:lnTo>
                  <a:pt x="1377547" y="43270"/>
                </a:lnTo>
                <a:lnTo>
                  <a:pt x="1375392" y="43270"/>
                </a:lnTo>
                <a:lnTo>
                  <a:pt x="1375392" y="42608"/>
                </a:lnTo>
                <a:lnTo>
                  <a:pt x="1371338" y="42608"/>
                </a:lnTo>
                <a:lnTo>
                  <a:pt x="1359381" y="38536"/>
                </a:lnTo>
                <a:close/>
              </a:path>
              <a:path w="1391920" h="77470">
                <a:moveTo>
                  <a:pt x="46020" y="33802"/>
                </a:moveTo>
                <a:lnTo>
                  <a:pt x="16087" y="33802"/>
                </a:lnTo>
                <a:lnTo>
                  <a:pt x="16087" y="43270"/>
                </a:lnTo>
                <a:lnTo>
                  <a:pt x="46297" y="43270"/>
                </a:lnTo>
                <a:lnTo>
                  <a:pt x="44352" y="42608"/>
                </a:lnTo>
                <a:lnTo>
                  <a:pt x="20173" y="42608"/>
                </a:lnTo>
                <a:lnTo>
                  <a:pt x="20173" y="34370"/>
                </a:lnTo>
                <a:lnTo>
                  <a:pt x="44352" y="34370"/>
                </a:lnTo>
                <a:lnTo>
                  <a:pt x="46020" y="33802"/>
                </a:lnTo>
                <a:close/>
              </a:path>
              <a:path w="1391920" h="77470">
                <a:moveTo>
                  <a:pt x="1345479" y="33802"/>
                </a:moveTo>
                <a:lnTo>
                  <a:pt x="46020" y="33802"/>
                </a:lnTo>
                <a:lnTo>
                  <a:pt x="32263" y="38489"/>
                </a:lnTo>
                <a:lnTo>
                  <a:pt x="46297" y="43270"/>
                </a:lnTo>
                <a:lnTo>
                  <a:pt x="1345475" y="43270"/>
                </a:lnTo>
                <a:lnTo>
                  <a:pt x="1359381" y="38536"/>
                </a:lnTo>
                <a:lnTo>
                  <a:pt x="1345479" y="33802"/>
                </a:lnTo>
                <a:close/>
              </a:path>
              <a:path w="1391920" h="77470">
                <a:moveTo>
                  <a:pt x="1377545" y="33802"/>
                </a:moveTo>
                <a:lnTo>
                  <a:pt x="1375392" y="33802"/>
                </a:lnTo>
                <a:lnTo>
                  <a:pt x="1375392" y="43270"/>
                </a:lnTo>
                <a:lnTo>
                  <a:pt x="1377547" y="43270"/>
                </a:lnTo>
                <a:lnTo>
                  <a:pt x="1391447" y="38536"/>
                </a:lnTo>
                <a:lnTo>
                  <a:pt x="1377545" y="33802"/>
                </a:lnTo>
                <a:close/>
              </a:path>
              <a:path w="1391920" h="77470">
                <a:moveTo>
                  <a:pt x="20173" y="34370"/>
                </a:moveTo>
                <a:lnTo>
                  <a:pt x="20173" y="42608"/>
                </a:lnTo>
                <a:lnTo>
                  <a:pt x="32263" y="38489"/>
                </a:lnTo>
                <a:lnTo>
                  <a:pt x="20173" y="34370"/>
                </a:lnTo>
                <a:close/>
              </a:path>
              <a:path w="1391920" h="77470">
                <a:moveTo>
                  <a:pt x="32263" y="38489"/>
                </a:moveTo>
                <a:lnTo>
                  <a:pt x="20173" y="42608"/>
                </a:lnTo>
                <a:lnTo>
                  <a:pt x="44352" y="42608"/>
                </a:lnTo>
                <a:lnTo>
                  <a:pt x="32263" y="38489"/>
                </a:lnTo>
                <a:close/>
              </a:path>
              <a:path w="1391920" h="77470">
                <a:moveTo>
                  <a:pt x="1371338" y="34465"/>
                </a:moveTo>
                <a:lnTo>
                  <a:pt x="1359381" y="38536"/>
                </a:lnTo>
                <a:lnTo>
                  <a:pt x="1371338" y="42608"/>
                </a:lnTo>
                <a:lnTo>
                  <a:pt x="1371338" y="34465"/>
                </a:lnTo>
                <a:close/>
              </a:path>
              <a:path w="1391920" h="77470">
                <a:moveTo>
                  <a:pt x="1375392" y="34465"/>
                </a:moveTo>
                <a:lnTo>
                  <a:pt x="1371338" y="34465"/>
                </a:lnTo>
                <a:lnTo>
                  <a:pt x="1371338" y="42608"/>
                </a:lnTo>
                <a:lnTo>
                  <a:pt x="1375392" y="42608"/>
                </a:lnTo>
                <a:lnTo>
                  <a:pt x="1375392" y="34465"/>
                </a:lnTo>
                <a:close/>
              </a:path>
              <a:path w="1391920" h="77470">
                <a:moveTo>
                  <a:pt x="1278301" y="0"/>
                </a:moveTo>
                <a:lnTo>
                  <a:pt x="1273339" y="757"/>
                </a:lnTo>
                <a:lnTo>
                  <a:pt x="1271085" y="3029"/>
                </a:lnTo>
                <a:lnTo>
                  <a:pt x="1268830" y="5207"/>
                </a:lnTo>
                <a:lnTo>
                  <a:pt x="1270128" y="8142"/>
                </a:lnTo>
                <a:lnTo>
                  <a:pt x="1359381" y="38536"/>
                </a:lnTo>
                <a:lnTo>
                  <a:pt x="1371338" y="34465"/>
                </a:lnTo>
                <a:lnTo>
                  <a:pt x="1375392" y="34465"/>
                </a:lnTo>
                <a:lnTo>
                  <a:pt x="1375392" y="33802"/>
                </a:lnTo>
                <a:lnTo>
                  <a:pt x="1377545" y="33802"/>
                </a:lnTo>
                <a:lnTo>
                  <a:pt x="1278301" y="0"/>
                </a:lnTo>
                <a:close/>
              </a:path>
              <a:path w="1391920" h="77470">
                <a:moveTo>
                  <a:pt x="44352" y="34370"/>
                </a:moveTo>
                <a:lnTo>
                  <a:pt x="20173" y="34370"/>
                </a:lnTo>
                <a:lnTo>
                  <a:pt x="32263" y="38489"/>
                </a:lnTo>
                <a:lnTo>
                  <a:pt x="44352" y="343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2256760" y="3345836"/>
            <a:ext cx="1252855" cy="77470"/>
          </a:xfrm>
          <a:custGeom>
            <a:avLst/>
            <a:gdLst/>
            <a:ahLst/>
            <a:cxnLst/>
            <a:rect l="l" t="t" r="r" b="b"/>
            <a:pathLst>
              <a:path w="1252854" h="77470">
                <a:moveTo>
                  <a:pt x="113194" y="0"/>
                </a:moveTo>
                <a:lnTo>
                  <a:pt x="109302" y="1230"/>
                </a:lnTo>
                <a:lnTo>
                  <a:pt x="0" y="38536"/>
                </a:lnTo>
                <a:lnTo>
                  <a:pt x="113194" y="77073"/>
                </a:lnTo>
                <a:lnTo>
                  <a:pt x="118059" y="76315"/>
                </a:lnTo>
                <a:lnTo>
                  <a:pt x="122600" y="71771"/>
                </a:lnTo>
                <a:lnTo>
                  <a:pt x="121302" y="68835"/>
                </a:lnTo>
                <a:lnTo>
                  <a:pt x="46241" y="43270"/>
                </a:lnTo>
                <a:lnTo>
                  <a:pt x="16054" y="43270"/>
                </a:lnTo>
                <a:lnTo>
                  <a:pt x="16054" y="33802"/>
                </a:lnTo>
                <a:lnTo>
                  <a:pt x="45963" y="33802"/>
                </a:lnTo>
                <a:lnTo>
                  <a:pt x="121302" y="8142"/>
                </a:lnTo>
                <a:lnTo>
                  <a:pt x="122600" y="5207"/>
                </a:lnTo>
                <a:lnTo>
                  <a:pt x="120329" y="2935"/>
                </a:lnTo>
                <a:lnTo>
                  <a:pt x="118059" y="757"/>
                </a:lnTo>
                <a:lnTo>
                  <a:pt x="113194" y="0"/>
                </a:lnTo>
                <a:close/>
              </a:path>
              <a:path w="1252854" h="77470">
                <a:moveTo>
                  <a:pt x="1220557" y="38489"/>
                </a:moveTo>
                <a:lnTo>
                  <a:pt x="1131457" y="68835"/>
                </a:lnTo>
                <a:lnTo>
                  <a:pt x="1130159" y="71771"/>
                </a:lnTo>
                <a:lnTo>
                  <a:pt x="1134700" y="76315"/>
                </a:lnTo>
                <a:lnTo>
                  <a:pt x="1139565" y="77073"/>
                </a:lnTo>
                <a:lnTo>
                  <a:pt x="1238853" y="43270"/>
                </a:lnTo>
                <a:lnTo>
                  <a:pt x="1236705" y="43270"/>
                </a:lnTo>
                <a:lnTo>
                  <a:pt x="1236705" y="42608"/>
                </a:lnTo>
                <a:lnTo>
                  <a:pt x="1232650" y="42608"/>
                </a:lnTo>
                <a:lnTo>
                  <a:pt x="1220557" y="38489"/>
                </a:lnTo>
                <a:close/>
              </a:path>
              <a:path w="1252854" h="77470">
                <a:moveTo>
                  <a:pt x="45963" y="33802"/>
                </a:moveTo>
                <a:lnTo>
                  <a:pt x="16054" y="33802"/>
                </a:lnTo>
                <a:lnTo>
                  <a:pt x="16054" y="43270"/>
                </a:lnTo>
                <a:lnTo>
                  <a:pt x="46241" y="43270"/>
                </a:lnTo>
                <a:lnTo>
                  <a:pt x="44295" y="42608"/>
                </a:lnTo>
                <a:lnTo>
                  <a:pt x="20109" y="42608"/>
                </a:lnTo>
                <a:lnTo>
                  <a:pt x="20109" y="34370"/>
                </a:lnTo>
                <a:lnTo>
                  <a:pt x="44295" y="34370"/>
                </a:lnTo>
                <a:lnTo>
                  <a:pt x="45963" y="33802"/>
                </a:lnTo>
                <a:close/>
              </a:path>
              <a:path w="1252854" h="77470">
                <a:moveTo>
                  <a:pt x="1206796" y="33802"/>
                </a:moveTo>
                <a:lnTo>
                  <a:pt x="45963" y="33802"/>
                </a:lnTo>
                <a:lnTo>
                  <a:pt x="32202" y="38489"/>
                </a:lnTo>
                <a:lnTo>
                  <a:pt x="46241" y="43270"/>
                </a:lnTo>
                <a:lnTo>
                  <a:pt x="1206518" y="43270"/>
                </a:lnTo>
                <a:lnTo>
                  <a:pt x="1220557" y="38489"/>
                </a:lnTo>
                <a:lnTo>
                  <a:pt x="1206796" y="33802"/>
                </a:lnTo>
                <a:close/>
              </a:path>
              <a:path w="1252854" h="77470">
                <a:moveTo>
                  <a:pt x="1238889" y="33802"/>
                </a:moveTo>
                <a:lnTo>
                  <a:pt x="1236705" y="33802"/>
                </a:lnTo>
                <a:lnTo>
                  <a:pt x="1236705" y="43270"/>
                </a:lnTo>
                <a:lnTo>
                  <a:pt x="1238853" y="43270"/>
                </a:lnTo>
                <a:lnTo>
                  <a:pt x="1252759" y="38536"/>
                </a:lnTo>
                <a:lnTo>
                  <a:pt x="1238889" y="33802"/>
                </a:lnTo>
                <a:close/>
              </a:path>
              <a:path w="1252854" h="77470">
                <a:moveTo>
                  <a:pt x="20109" y="34370"/>
                </a:moveTo>
                <a:lnTo>
                  <a:pt x="20109" y="42608"/>
                </a:lnTo>
                <a:lnTo>
                  <a:pt x="32202" y="38489"/>
                </a:lnTo>
                <a:lnTo>
                  <a:pt x="20109" y="34370"/>
                </a:lnTo>
                <a:close/>
              </a:path>
              <a:path w="1252854" h="77470">
                <a:moveTo>
                  <a:pt x="32202" y="38489"/>
                </a:moveTo>
                <a:lnTo>
                  <a:pt x="20109" y="42608"/>
                </a:lnTo>
                <a:lnTo>
                  <a:pt x="44295" y="42608"/>
                </a:lnTo>
                <a:lnTo>
                  <a:pt x="32202" y="38489"/>
                </a:lnTo>
                <a:close/>
              </a:path>
              <a:path w="1252854" h="77470">
                <a:moveTo>
                  <a:pt x="1232650" y="34370"/>
                </a:moveTo>
                <a:lnTo>
                  <a:pt x="1220557" y="38489"/>
                </a:lnTo>
                <a:lnTo>
                  <a:pt x="1232650" y="42608"/>
                </a:lnTo>
                <a:lnTo>
                  <a:pt x="1232650" y="34370"/>
                </a:lnTo>
                <a:close/>
              </a:path>
              <a:path w="1252854" h="77470">
                <a:moveTo>
                  <a:pt x="1236705" y="34370"/>
                </a:moveTo>
                <a:lnTo>
                  <a:pt x="1232650" y="34370"/>
                </a:lnTo>
                <a:lnTo>
                  <a:pt x="1232650" y="42608"/>
                </a:lnTo>
                <a:lnTo>
                  <a:pt x="1236705" y="42608"/>
                </a:lnTo>
                <a:lnTo>
                  <a:pt x="1236705" y="34370"/>
                </a:lnTo>
                <a:close/>
              </a:path>
              <a:path w="1252854" h="77470">
                <a:moveTo>
                  <a:pt x="44295" y="34370"/>
                </a:moveTo>
                <a:lnTo>
                  <a:pt x="20109" y="34370"/>
                </a:lnTo>
                <a:lnTo>
                  <a:pt x="32202" y="38489"/>
                </a:lnTo>
                <a:lnTo>
                  <a:pt x="44295" y="34370"/>
                </a:lnTo>
                <a:close/>
              </a:path>
              <a:path w="1252854" h="77470">
                <a:moveTo>
                  <a:pt x="1139565" y="0"/>
                </a:moveTo>
                <a:lnTo>
                  <a:pt x="1134700" y="757"/>
                </a:lnTo>
                <a:lnTo>
                  <a:pt x="1132430" y="2935"/>
                </a:lnTo>
                <a:lnTo>
                  <a:pt x="1130159" y="5207"/>
                </a:lnTo>
                <a:lnTo>
                  <a:pt x="1131457" y="8142"/>
                </a:lnTo>
                <a:lnTo>
                  <a:pt x="1220557" y="38489"/>
                </a:lnTo>
                <a:lnTo>
                  <a:pt x="1232650" y="34370"/>
                </a:lnTo>
                <a:lnTo>
                  <a:pt x="1236705" y="34370"/>
                </a:lnTo>
                <a:lnTo>
                  <a:pt x="1236705" y="33802"/>
                </a:lnTo>
                <a:lnTo>
                  <a:pt x="1238889" y="33802"/>
                </a:lnTo>
                <a:lnTo>
                  <a:pt x="1143457" y="1230"/>
                </a:lnTo>
                <a:lnTo>
                  <a:pt x="113956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6392084" y="3385792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8887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7104008" y="3379165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8887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6391273" y="3613036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8887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7931073" y="3606408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8887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6376678" y="3632162"/>
            <a:ext cx="1550670" cy="77470"/>
          </a:xfrm>
          <a:custGeom>
            <a:avLst/>
            <a:gdLst/>
            <a:ahLst/>
            <a:cxnLst/>
            <a:rect l="l" t="t" r="r" b="b"/>
            <a:pathLst>
              <a:path w="1550670" h="77470">
                <a:moveTo>
                  <a:pt x="113194" y="0"/>
                </a:moveTo>
                <a:lnTo>
                  <a:pt x="0" y="38536"/>
                </a:lnTo>
                <a:lnTo>
                  <a:pt x="113194" y="77168"/>
                </a:lnTo>
                <a:lnTo>
                  <a:pt x="118059" y="76315"/>
                </a:lnTo>
                <a:lnTo>
                  <a:pt x="120329" y="74138"/>
                </a:lnTo>
                <a:lnTo>
                  <a:pt x="122600" y="71865"/>
                </a:lnTo>
                <a:lnTo>
                  <a:pt x="121302" y="68930"/>
                </a:lnTo>
                <a:lnTo>
                  <a:pt x="45963" y="43270"/>
                </a:lnTo>
                <a:lnTo>
                  <a:pt x="16054" y="43270"/>
                </a:lnTo>
                <a:lnTo>
                  <a:pt x="16054" y="33802"/>
                </a:lnTo>
                <a:lnTo>
                  <a:pt x="46241" y="33802"/>
                </a:lnTo>
                <a:lnTo>
                  <a:pt x="121302" y="8237"/>
                </a:lnTo>
                <a:lnTo>
                  <a:pt x="122600" y="5302"/>
                </a:lnTo>
                <a:lnTo>
                  <a:pt x="118059" y="757"/>
                </a:lnTo>
                <a:lnTo>
                  <a:pt x="113194" y="0"/>
                </a:lnTo>
                <a:close/>
              </a:path>
              <a:path w="1550670" h="77470">
                <a:moveTo>
                  <a:pt x="1518138" y="38584"/>
                </a:moveTo>
                <a:lnTo>
                  <a:pt x="1429038" y="68930"/>
                </a:lnTo>
                <a:lnTo>
                  <a:pt x="1427740" y="71865"/>
                </a:lnTo>
                <a:lnTo>
                  <a:pt x="1430011" y="74138"/>
                </a:lnTo>
                <a:lnTo>
                  <a:pt x="1432281" y="76315"/>
                </a:lnTo>
                <a:lnTo>
                  <a:pt x="1437146" y="77168"/>
                </a:lnTo>
                <a:lnTo>
                  <a:pt x="1536470" y="43270"/>
                </a:lnTo>
                <a:lnTo>
                  <a:pt x="1534286" y="43270"/>
                </a:lnTo>
                <a:lnTo>
                  <a:pt x="1534286" y="42702"/>
                </a:lnTo>
                <a:lnTo>
                  <a:pt x="1530232" y="42702"/>
                </a:lnTo>
                <a:lnTo>
                  <a:pt x="1518138" y="38584"/>
                </a:lnTo>
                <a:close/>
              </a:path>
              <a:path w="1550670" h="77470">
                <a:moveTo>
                  <a:pt x="46241" y="33802"/>
                </a:moveTo>
                <a:lnTo>
                  <a:pt x="16054" y="33802"/>
                </a:lnTo>
                <a:lnTo>
                  <a:pt x="16054" y="43270"/>
                </a:lnTo>
                <a:lnTo>
                  <a:pt x="45963" y="43270"/>
                </a:lnTo>
                <a:lnTo>
                  <a:pt x="44295" y="42702"/>
                </a:lnTo>
                <a:lnTo>
                  <a:pt x="20109" y="42702"/>
                </a:lnTo>
                <a:lnTo>
                  <a:pt x="20109" y="34465"/>
                </a:lnTo>
                <a:lnTo>
                  <a:pt x="44295" y="34465"/>
                </a:lnTo>
                <a:lnTo>
                  <a:pt x="46241" y="33802"/>
                </a:lnTo>
                <a:close/>
              </a:path>
              <a:path w="1550670" h="77470">
                <a:moveTo>
                  <a:pt x="1504099" y="33802"/>
                </a:moveTo>
                <a:lnTo>
                  <a:pt x="46241" y="33802"/>
                </a:lnTo>
                <a:lnTo>
                  <a:pt x="32202" y="38584"/>
                </a:lnTo>
                <a:lnTo>
                  <a:pt x="45963" y="43270"/>
                </a:lnTo>
                <a:lnTo>
                  <a:pt x="1504377" y="43270"/>
                </a:lnTo>
                <a:lnTo>
                  <a:pt x="1518138" y="38584"/>
                </a:lnTo>
                <a:lnTo>
                  <a:pt x="1504099" y="33802"/>
                </a:lnTo>
                <a:close/>
              </a:path>
              <a:path w="1550670" h="77470">
                <a:moveTo>
                  <a:pt x="1536435" y="33802"/>
                </a:moveTo>
                <a:lnTo>
                  <a:pt x="1534286" y="33802"/>
                </a:lnTo>
                <a:lnTo>
                  <a:pt x="1534286" y="43270"/>
                </a:lnTo>
                <a:lnTo>
                  <a:pt x="1536470" y="43270"/>
                </a:lnTo>
                <a:lnTo>
                  <a:pt x="1550341" y="38536"/>
                </a:lnTo>
                <a:lnTo>
                  <a:pt x="1536435" y="33802"/>
                </a:lnTo>
                <a:close/>
              </a:path>
              <a:path w="1550670" h="77470">
                <a:moveTo>
                  <a:pt x="20109" y="34465"/>
                </a:moveTo>
                <a:lnTo>
                  <a:pt x="20109" y="42702"/>
                </a:lnTo>
                <a:lnTo>
                  <a:pt x="32202" y="38584"/>
                </a:lnTo>
                <a:lnTo>
                  <a:pt x="20109" y="34465"/>
                </a:lnTo>
                <a:close/>
              </a:path>
              <a:path w="1550670" h="77470">
                <a:moveTo>
                  <a:pt x="32202" y="38584"/>
                </a:moveTo>
                <a:lnTo>
                  <a:pt x="20109" y="42702"/>
                </a:lnTo>
                <a:lnTo>
                  <a:pt x="44295" y="42702"/>
                </a:lnTo>
                <a:lnTo>
                  <a:pt x="32202" y="38584"/>
                </a:lnTo>
                <a:close/>
              </a:path>
              <a:path w="1550670" h="77470">
                <a:moveTo>
                  <a:pt x="1530232" y="34465"/>
                </a:moveTo>
                <a:lnTo>
                  <a:pt x="1518138" y="38584"/>
                </a:lnTo>
                <a:lnTo>
                  <a:pt x="1530232" y="42702"/>
                </a:lnTo>
                <a:lnTo>
                  <a:pt x="1530232" y="34465"/>
                </a:lnTo>
                <a:close/>
              </a:path>
              <a:path w="1550670" h="77470">
                <a:moveTo>
                  <a:pt x="1534286" y="34465"/>
                </a:moveTo>
                <a:lnTo>
                  <a:pt x="1530232" y="34465"/>
                </a:lnTo>
                <a:lnTo>
                  <a:pt x="1530232" y="42702"/>
                </a:lnTo>
                <a:lnTo>
                  <a:pt x="1534286" y="42702"/>
                </a:lnTo>
                <a:lnTo>
                  <a:pt x="1534286" y="34465"/>
                </a:lnTo>
                <a:close/>
              </a:path>
              <a:path w="1550670" h="77470">
                <a:moveTo>
                  <a:pt x="44295" y="34465"/>
                </a:moveTo>
                <a:lnTo>
                  <a:pt x="20109" y="34465"/>
                </a:lnTo>
                <a:lnTo>
                  <a:pt x="32202" y="38584"/>
                </a:lnTo>
                <a:lnTo>
                  <a:pt x="44295" y="34465"/>
                </a:lnTo>
                <a:close/>
              </a:path>
              <a:path w="1550670" h="77470">
                <a:moveTo>
                  <a:pt x="1437146" y="0"/>
                </a:moveTo>
                <a:lnTo>
                  <a:pt x="1432281" y="757"/>
                </a:lnTo>
                <a:lnTo>
                  <a:pt x="1427740" y="5302"/>
                </a:lnTo>
                <a:lnTo>
                  <a:pt x="1429038" y="8237"/>
                </a:lnTo>
                <a:lnTo>
                  <a:pt x="1518138" y="38584"/>
                </a:lnTo>
                <a:lnTo>
                  <a:pt x="1530232" y="34465"/>
                </a:lnTo>
                <a:lnTo>
                  <a:pt x="1534286" y="34465"/>
                </a:lnTo>
                <a:lnTo>
                  <a:pt x="1534286" y="33802"/>
                </a:lnTo>
                <a:lnTo>
                  <a:pt x="1536435" y="33802"/>
                </a:lnTo>
                <a:lnTo>
                  <a:pt x="143714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6395327" y="3398385"/>
            <a:ext cx="720090" cy="77470"/>
          </a:xfrm>
          <a:custGeom>
            <a:avLst/>
            <a:gdLst/>
            <a:ahLst/>
            <a:cxnLst/>
            <a:rect l="l" t="t" r="r" b="b"/>
            <a:pathLst>
              <a:path w="720090" h="77470">
                <a:moveTo>
                  <a:pt x="113194" y="0"/>
                </a:moveTo>
                <a:lnTo>
                  <a:pt x="109302" y="1230"/>
                </a:lnTo>
                <a:lnTo>
                  <a:pt x="0" y="38536"/>
                </a:lnTo>
                <a:lnTo>
                  <a:pt x="113194" y="77073"/>
                </a:lnTo>
                <a:lnTo>
                  <a:pt x="118059" y="76315"/>
                </a:lnTo>
                <a:lnTo>
                  <a:pt x="122600" y="71771"/>
                </a:lnTo>
                <a:lnTo>
                  <a:pt x="121302" y="68835"/>
                </a:lnTo>
                <a:lnTo>
                  <a:pt x="46241" y="43270"/>
                </a:lnTo>
                <a:lnTo>
                  <a:pt x="16054" y="43270"/>
                </a:lnTo>
                <a:lnTo>
                  <a:pt x="16054" y="33802"/>
                </a:lnTo>
                <a:lnTo>
                  <a:pt x="45963" y="33802"/>
                </a:lnTo>
                <a:lnTo>
                  <a:pt x="121302" y="8142"/>
                </a:lnTo>
                <a:lnTo>
                  <a:pt x="122600" y="5207"/>
                </a:lnTo>
                <a:lnTo>
                  <a:pt x="120329" y="2935"/>
                </a:lnTo>
                <a:lnTo>
                  <a:pt x="118059" y="757"/>
                </a:lnTo>
                <a:lnTo>
                  <a:pt x="113194" y="0"/>
                </a:lnTo>
                <a:close/>
              </a:path>
              <a:path w="720090" h="77470">
                <a:moveTo>
                  <a:pt x="687830" y="38489"/>
                </a:moveTo>
                <a:lnTo>
                  <a:pt x="598730" y="68835"/>
                </a:lnTo>
                <a:lnTo>
                  <a:pt x="597432" y="71771"/>
                </a:lnTo>
                <a:lnTo>
                  <a:pt x="601973" y="76315"/>
                </a:lnTo>
                <a:lnTo>
                  <a:pt x="606838" y="77073"/>
                </a:lnTo>
                <a:lnTo>
                  <a:pt x="706126" y="43270"/>
                </a:lnTo>
                <a:lnTo>
                  <a:pt x="703978" y="43270"/>
                </a:lnTo>
                <a:lnTo>
                  <a:pt x="703978" y="42608"/>
                </a:lnTo>
                <a:lnTo>
                  <a:pt x="699923" y="42608"/>
                </a:lnTo>
                <a:lnTo>
                  <a:pt x="687830" y="38489"/>
                </a:lnTo>
                <a:close/>
              </a:path>
              <a:path w="720090" h="77470">
                <a:moveTo>
                  <a:pt x="45963" y="33802"/>
                </a:moveTo>
                <a:lnTo>
                  <a:pt x="16054" y="33802"/>
                </a:lnTo>
                <a:lnTo>
                  <a:pt x="16054" y="43270"/>
                </a:lnTo>
                <a:lnTo>
                  <a:pt x="46241" y="43270"/>
                </a:lnTo>
                <a:lnTo>
                  <a:pt x="44295" y="42608"/>
                </a:lnTo>
                <a:lnTo>
                  <a:pt x="20109" y="42608"/>
                </a:lnTo>
                <a:lnTo>
                  <a:pt x="20109" y="34370"/>
                </a:lnTo>
                <a:lnTo>
                  <a:pt x="44295" y="34370"/>
                </a:lnTo>
                <a:lnTo>
                  <a:pt x="45963" y="33802"/>
                </a:lnTo>
                <a:close/>
              </a:path>
              <a:path w="720090" h="77470">
                <a:moveTo>
                  <a:pt x="674069" y="33802"/>
                </a:moveTo>
                <a:lnTo>
                  <a:pt x="45963" y="33802"/>
                </a:lnTo>
                <a:lnTo>
                  <a:pt x="32202" y="38489"/>
                </a:lnTo>
                <a:lnTo>
                  <a:pt x="46241" y="43270"/>
                </a:lnTo>
                <a:lnTo>
                  <a:pt x="673791" y="43270"/>
                </a:lnTo>
                <a:lnTo>
                  <a:pt x="687830" y="38489"/>
                </a:lnTo>
                <a:lnTo>
                  <a:pt x="674069" y="33802"/>
                </a:lnTo>
                <a:close/>
              </a:path>
              <a:path w="720090" h="77470">
                <a:moveTo>
                  <a:pt x="706162" y="33802"/>
                </a:moveTo>
                <a:lnTo>
                  <a:pt x="703978" y="33802"/>
                </a:lnTo>
                <a:lnTo>
                  <a:pt x="703978" y="43270"/>
                </a:lnTo>
                <a:lnTo>
                  <a:pt x="706126" y="43270"/>
                </a:lnTo>
                <a:lnTo>
                  <a:pt x="720032" y="38536"/>
                </a:lnTo>
                <a:lnTo>
                  <a:pt x="706162" y="33802"/>
                </a:lnTo>
                <a:close/>
              </a:path>
              <a:path w="720090" h="77470">
                <a:moveTo>
                  <a:pt x="20109" y="34370"/>
                </a:moveTo>
                <a:lnTo>
                  <a:pt x="20109" y="42608"/>
                </a:lnTo>
                <a:lnTo>
                  <a:pt x="32202" y="38489"/>
                </a:lnTo>
                <a:lnTo>
                  <a:pt x="20109" y="34370"/>
                </a:lnTo>
                <a:close/>
              </a:path>
              <a:path w="720090" h="77470">
                <a:moveTo>
                  <a:pt x="32202" y="38489"/>
                </a:moveTo>
                <a:lnTo>
                  <a:pt x="20109" y="42608"/>
                </a:lnTo>
                <a:lnTo>
                  <a:pt x="44295" y="42608"/>
                </a:lnTo>
                <a:lnTo>
                  <a:pt x="32202" y="38489"/>
                </a:lnTo>
                <a:close/>
              </a:path>
              <a:path w="720090" h="77470">
                <a:moveTo>
                  <a:pt x="699923" y="34370"/>
                </a:moveTo>
                <a:lnTo>
                  <a:pt x="687830" y="38489"/>
                </a:lnTo>
                <a:lnTo>
                  <a:pt x="699923" y="42608"/>
                </a:lnTo>
                <a:lnTo>
                  <a:pt x="699923" y="34370"/>
                </a:lnTo>
                <a:close/>
              </a:path>
              <a:path w="720090" h="77470">
                <a:moveTo>
                  <a:pt x="703978" y="34370"/>
                </a:moveTo>
                <a:lnTo>
                  <a:pt x="699923" y="34370"/>
                </a:lnTo>
                <a:lnTo>
                  <a:pt x="699923" y="42608"/>
                </a:lnTo>
                <a:lnTo>
                  <a:pt x="703978" y="42608"/>
                </a:lnTo>
                <a:lnTo>
                  <a:pt x="703978" y="34370"/>
                </a:lnTo>
                <a:close/>
              </a:path>
              <a:path w="720090" h="77470">
                <a:moveTo>
                  <a:pt x="44295" y="34370"/>
                </a:moveTo>
                <a:lnTo>
                  <a:pt x="20109" y="34370"/>
                </a:lnTo>
                <a:lnTo>
                  <a:pt x="32202" y="38489"/>
                </a:lnTo>
                <a:lnTo>
                  <a:pt x="44295" y="34370"/>
                </a:lnTo>
                <a:close/>
              </a:path>
              <a:path w="720090" h="77470">
                <a:moveTo>
                  <a:pt x="606838" y="0"/>
                </a:moveTo>
                <a:lnTo>
                  <a:pt x="601973" y="757"/>
                </a:lnTo>
                <a:lnTo>
                  <a:pt x="599703" y="2935"/>
                </a:lnTo>
                <a:lnTo>
                  <a:pt x="597432" y="5207"/>
                </a:lnTo>
                <a:lnTo>
                  <a:pt x="598730" y="8142"/>
                </a:lnTo>
                <a:lnTo>
                  <a:pt x="687830" y="38489"/>
                </a:lnTo>
                <a:lnTo>
                  <a:pt x="699923" y="34370"/>
                </a:lnTo>
                <a:lnTo>
                  <a:pt x="703978" y="34370"/>
                </a:lnTo>
                <a:lnTo>
                  <a:pt x="703978" y="33802"/>
                </a:lnTo>
                <a:lnTo>
                  <a:pt x="706162" y="33802"/>
                </a:lnTo>
                <a:lnTo>
                  <a:pt x="610730" y="1230"/>
                </a:lnTo>
                <a:lnTo>
                  <a:pt x="60683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5167703" y="5812325"/>
            <a:ext cx="0" cy="108585"/>
          </a:xfrm>
          <a:custGeom>
            <a:avLst/>
            <a:gdLst/>
            <a:ahLst/>
            <a:cxnLst/>
            <a:rect l="l" t="t" r="r" b="b"/>
            <a:pathLst>
              <a:path w="0" h="108585">
                <a:moveTo>
                  <a:pt x="0" y="0"/>
                </a:moveTo>
                <a:lnTo>
                  <a:pt x="0" y="108414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2468391" y="5857774"/>
            <a:ext cx="0" cy="108585"/>
          </a:xfrm>
          <a:custGeom>
            <a:avLst/>
            <a:gdLst/>
            <a:ahLst/>
            <a:cxnLst/>
            <a:rect l="l" t="t" r="r" b="b"/>
            <a:pathLst>
              <a:path w="0" h="108585">
                <a:moveTo>
                  <a:pt x="0" y="0"/>
                </a:moveTo>
                <a:lnTo>
                  <a:pt x="0" y="108414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925348" y="5862508"/>
            <a:ext cx="0" cy="108585"/>
          </a:xfrm>
          <a:custGeom>
            <a:avLst/>
            <a:gdLst/>
            <a:ahLst/>
            <a:cxnLst/>
            <a:rect l="l" t="t" r="r" b="b"/>
            <a:pathLst>
              <a:path w="0" h="108585">
                <a:moveTo>
                  <a:pt x="0" y="0"/>
                </a:moveTo>
                <a:lnTo>
                  <a:pt x="0" y="108414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2475689" y="5633399"/>
            <a:ext cx="0" cy="108585"/>
          </a:xfrm>
          <a:custGeom>
            <a:avLst/>
            <a:gdLst/>
            <a:ahLst/>
            <a:cxnLst/>
            <a:rect l="l" t="t" r="r" b="b"/>
            <a:pathLst>
              <a:path w="0" h="108585">
                <a:moveTo>
                  <a:pt x="0" y="0"/>
                </a:moveTo>
                <a:lnTo>
                  <a:pt x="0" y="108414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1681869" y="5631979"/>
            <a:ext cx="0" cy="108585"/>
          </a:xfrm>
          <a:custGeom>
            <a:avLst/>
            <a:gdLst/>
            <a:ahLst/>
            <a:cxnLst/>
            <a:rect l="l" t="t" r="r" b="b"/>
            <a:pathLst>
              <a:path w="0" h="108585">
                <a:moveTo>
                  <a:pt x="0" y="0"/>
                </a:moveTo>
                <a:lnTo>
                  <a:pt x="0" y="108414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1677782" y="5646911"/>
            <a:ext cx="794385" cy="77470"/>
          </a:xfrm>
          <a:custGeom>
            <a:avLst/>
            <a:gdLst/>
            <a:ahLst/>
            <a:cxnLst/>
            <a:rect l="l" t="t" r="r" b="b"/>
            <a:pathLst>
              <a:path w="794385" h="77470">
                <a:moveTo>
                  <a:pt x="113178" y="0"/>
                </a:moveTo>
                <a:lnTo>
                  <a:pt x="0" y="38546"/>
                </a:lnTo>
                <a:lnTo>
                  <a:pt x="113178" y="77092"/>
                </a:lnTo>
                <a:lnTo>
                  <a:pt x="118140" y="76334"/>
                </a:lnTo>
                <a:lnTo>
                  <a:pt x="122648" y="71818"/>
                </a:lnTo>
                <a:lnTo>
                  <a:pt x="121335" y="68921"/>
                </a:lnTo>
                <a:lnTo>
                  <a:pt x="46075" y="43280"/>
                </a:lnTo>
                <a:lnTo>
                  <a:pt x="16087" y="43280"/>
                </a:lnTo>
                <a:lnTo>
                  <a:pt x="16087" y="33811"/>
                </a:lnTo>
                <a:lnTo>
                  <a:pt x="46082" y="33811"/>
                </a:lnTo>
                <a:lnTo>
                  <a:pt x="121335" y="8180"/>
                </a:lnTo>
                <a:lnTo>
                  <a:pt x="122648" y="5283"/>
                </a:lnTo>
                <a:lnTo>
                  <a:pt x="118140" y="766"/>
                </a:lnTo>
                <a:lnTo>
                  <a:pt x="113178" y="0"/>
                </a:lnTo>
                <a:close/>
              </a:path>
              <a:path w="794385" h="77470">
                <a:moveTo>
                  <a:pt x="761731" y="38546"/>
                </a:moveTo>
                <a:lnTo>
                  <a:pt x="672549" y="68921"/>
                </a:lnTo>
                <a:lnTo>
                  <a:pt x="671252" y="71818"/>
                </a:lnTo>
                <a:lnTo>
                  <a:pt x="675793" y="76334"/>
                </a:lnTo>
                <a:lnTo>
                  <a:pt x="680658" y="77092"/>
                </a:lnTo>
                <a:lnTo>
                  <a:pt x="779953" y="43280"/>
                </a:lnTo>
                <a:lnTo>
                  <a:pt x="777797" y="43280"/>
                </a:lnTo>
                <a:lnTo>
                  <a:pt x="777797" y="42636"/>
                </a:lnTo>
                <a:lnTo>
                  <a:pt x="773743" y="42636"/>
                </a:lnTo>
                <a:lnTo>
                  <a:pt x="761731" y="38546"/>
                </a:lnTo>
                <a:close/>
              </a:path>
              <a:path w="794385" h="77470">
                <a:moveTo>
                  <a:pt x="46082" y="33811"/>
                </a:moveTo>
                <a:lnTo>
                  <a:pt x="16087" y="33811"/>
                </a:lnTo>
                <a:lnTo>
                  <a:pt x="16087" y="43280"/>
                </a:lnTo>
                <a:lnTo>
                  <a:pt x="46075" y="43280"/>
                </a:lnTo>
                <a:lnTo>
                  <a:pt x="44185" y="42636"/>
                </a:lnTo>
                <a:lnTo>
                  <a:pt x="20173" y="42636"/>
                </a:lnTo>
                <a:lnTo>
                  <a:pt x="20173" y="34455"/>
                </a:lnTo>
                <a:lnTo>
                  <a:pt x="44192" y="34455"/>
                </a:lnTo>
                <a:lnTo>
                  <a:pt x="46082" y="33811"/>
                </a:lnTo>
                <a:close/>
              </a:path>
              <a:path w="794385" h="77470">
                <a:moveTo>
                  <a:pt x="747826" y="33811"/>
                </a:moveTo>
                <a:lnTo>
                  <a:pt x="46082" y="33811"/>
                </a:lnTo>
                <a:lnTo>
                  <a:pt x="32181" y="38546"/>
                </a:lnTo>
                <a:lnTo>
                  <a:pt x="46075" y="43280"/>
                </a:lnTo>
                <a:lnTo>
                  <a:pt x="747833" y="43280"/>
                </a:lnTo>
                <a:lnTo>
                  <a:pt x="761731" y="38546"/>
                </a:lnTo>
                <a:lnTo>
                  <a:pt x="747826" y="33811"/>
                </a:lnTo>
                <a:close/>
              </a:path>
              <a:path w="794385" h="77470">
                <a:moveTo>
                  <a:pt x="779949" y="33811"/>
                </a:moveTo>
                <a:lnTo>
                  <a:pt x="777797" y="33811"/>
                </a:lnTo>
                <a:lnTo>
                  <a:pt x="777797" y="43280"/>
                </a:lnTo>
                <a:lnTo>
                  <a:pt x="779953" y="43280"/>
                </a:lnTo>
                <a:lnTo>
                  <a:pt x="793852" y="38546"/>
                </a:lnTo>
                <a:lnTo>
                  <a:pt x="779949" y="33811"/>
                </a:lnTo>
                <a:close/>
              </a:path>
              <a:path w="794385" h="77470">
                <a:moveTo>
                  <a:pt x="20173" y="34455"/>
                </a:moveTo>
                <a:lnTo>
                  <a:pt x="20173" y="42636"/>
                </a:lnTo>
                <a:lnTo>
                  <a:pt x="32181" y="38546"/>
                </a:lnTo>
                <a:lnTo>
                  <a:pt x="20173" y="34455"/>
                </a:lnTo>
                <a:close/>
              </a:path>
              <a:path w="794385" h="77470">
                <a:moveTo>
                  <a:pt x="32181" y="38546"/>
                </a:moveTo>
                <a:lnTo>
                  <a:pt x="20173" y="42636"/>
                </a:lnTo>
                <a:lnTo>
                  <a:pt x="44185" y="42636"/>
                </a:lnTo>
                <a:lnTo>
                  <a:pt x="32181" y="38546"/>
                </a:lnTo>
                <a:close/>
              </a:path>
              <a:path w="794385" h="77470">
                <a:moveTo>
                  <a:pt x="773743" y="34455"/>
                </a:moveTo>
                <a:lnTo>
                  <a:pt x="761731" y="38546"/>
                </a:lnTo>
                <a:lnTo>
                  <a:pt x="773743" y="42636"/>
                </a:lnTo>
                <a:lnTo>
                  <a:pt x="773743" y="34455"/>
                </a:lnTo>
                <a:close/>
              </a:path>
              <a:path w="794385" h="77470">
                <a:moveTo>
                  <a:pt x="777797" y="34455"/>
                </a:moveTo>
                <a:lnTo>
                  <a:pt x="773743" y="34455"/>
                </a:lnTo>
                <a:lnTo>
                  <a:pt x="773743" y="42636"/>
                </a:lnTo>
                <a:lnTo>
                  <a:pt x="777797" y="42636"/>
                </a:lnTo>
                <a:lnTo>
                  <a:pt x="777797" y="34455"/>
                </a:lnTo>
                <a:close/>
              </a:path>
              <a:path w="794385" h="77470">
                <a:moveTo>
                  <a:pt x="44192" y="34455"/>
                </a:moveTo>
                <a:lnTo>
                  <a:pt x="20173" y="34455"/>
                </a:lnTo>
                <a:lnTo>
                  <a:pt x="32183" y="38546"/>
                </a:lnTo>
                <a:lnTo>
                  <a:pt x="44192" y="34455"/>
                </a:lnTo>
                <a:close/>
              </a:path>
              <a:path w="794385" h="77470">
                <a:moveTo>
                  <a:pt x="680658" y="0"/>
                </a:moveTo>
                <a:lnTo>
                  <a:pt x="675793" y="766"/>
                </a:lnTo>
                <a:lnTo>
                  <a:pt x="671252" y="5283"/>
                </a:lnTo>
                <a:lnTo>
                  <a:pt x="672549" y="8180"/>
                </a:lnTo>
                <a:lnTo>
                  <a:pt x="761733" y="38546"/>
                </a:lnTo>
                <a:lnTo>
                  <a:pt x="773743" y="34455"/>
                </a:lnTo>
                <a:lnTo>
                  <a:pt x="777797" y="34455"/>
                </a:lnTo>
                <a:lnTo>
                  <a:pt x="777797" y="33811"/>
                </a:lnTo>
                <a:lnTo>
                  <a:pt x="779949" y="33811"/>
                </a:lnTo>
                <a:lnTo>
                  <a:pt x="6806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912342" y="5876039"/>
            <a:ext cx="1558925" cy="77470"/>
          </a:xfrm>
          <a:custGeom>
            <a:avLst/>
            <a:gdLst/>
            <a:ahLst/>
            <a:cxnLst/>
            <a:rect l="l" t="t" r="r" b="b"/>
            <a:pathLst>
              <a:path w="1558925" h="77470">
                <a:moveTo>
                  <a:pt x="113161" y="0"/>
                </a:moveTo>
                <a:lnTo>
                  <a:pt x="0" y="38546"/>
                </a:lnTo>
                <a:lnTo>
                  <a:pt x="113178" y="77092"/>
                </a:lnTo>
                <a:lnTo>
                  <a:pt x="118149" y="76325"/>
                </a:lnTo>
                <a:lnTo>
                  <a:pt x="122648" y="71808"/>
                </a:lnTo>
                <a:lnTo>
                  <a:pt x="121335" y="68911"/>
                </a:lnTo>
                <a:lnTo>
                  <a:pt x="46082" y="43280"/>
                </a:lnTo>
                <a:lnTo>
                  <a:pt x="16071" y="43280"/>
                </a:lnTo>
                <a:lnTo>
                  <a:pt x="16071" y="33811"/>
                </a:lnTo>
                <a:lnTo>
                  <a:pt x="46082" y="33811"/>
                </a:lnTo>
                <a:lnTo>
                  <a:pt x="121335" y="8180"/>
                </a:lnTo>
                <a:lnTo>
                  <a:pt x="122648" y="5283"/>
                </a:lnTo>
                <a:lnTo>
                  <a:pt x="118140" y="766"/>
                </a:lnTo>
                <a:lnTo>
                  <a:pt x="113161" y="0"/>
                </a:lnTo>
                <a:close/>
              </a:path>
              <a:path w="1558925" h="77470">
                <a:moveTo>
                  <a:pt x="1526359" y="38546"/>
                </a:moveTo>
                <a:lnTo>
                  <a:pt x="1437179" y="68911"/>
                </a:lnTo>
                <a:lnTo>
                  <a:pt x="1435881" y="71808"/>
                </a:lnTo>
                <a:lnTo>
                  <a:pt x="1440422" y="76325"/>
                </a:lnTo>
                <a:lnTo>
                  <a:pt x="1445287" y="77092"/>
                </a:lnTo>
                <a:lnTo>
                  <a:pt x="1544582" y="43280"/>
                </a:lnTo>
                <a:lnTo>
                  <a:pt x="1542427" y="43280"/>
                </a:lnTo>
                <a:lnTo>
                  <a:pt x="1542427" y="42636"/>
                </a:lnTo>
                <a:lnTo>
                  <a:pt x="1538372" y="42636"/>
                </a:lnTo>
                <a:lnTo>
                  <a:pt x="1526359" y="38546"/>
                </a:lnTo>
                <a:close/>
              </a:path>
              <a:path w="1558925" h="77470">
                <a:moveTo>
                  <a:pt x="46082" y="33811"/>
                </a:moveTo>
                <a:lnTo>
                  <a:pt x="16071" y="33811"/>
                </a:lnTo>
                <a:lnTo>
                  <a:pt x="16071" y="43280"/>
                </a:lnTo>
                <a:lnTo>
                  <a:pt x="46082" y="43280"/>
                </a:lnTo>
                <a:lnTo>
                  <a:pt x="44192" y="42636"/>
                </a:lnTo>
                <a:lnTo>
                  <a:pt x="20173" y="42636"/>
                </a:lnTo>
                <a:lnTo>
                  <a:pt x="20173" y="34455"/>
                </a:lnTo>
                <a:lnTo>
                  <a:pt x="44192" y="34455"/>
                </a:lnTo>
                <a:lnTo>
                  <a:pt x="46082" y="33811"/>
                </a:lnTo>
                <a:close/>
              </a:path>
              <a:path w="1558925" h="77470">
                <a:moveTo>
                  <a:pt x="1512455" y="33811"/>
                </a:moveTo>
                <a:lnTo>
                  <a:pt x="46082" y="33811"/>
                </a:lnTo>
                <a:lnTo>
                  <a:pt x="32183" y="38546"/>
                </a:lnTo>
                <a:lnTo>
                  <a:pt x="46082" y="43280"/>
                </a:lnTo>
                <a:lnTo>
                  <a:pt x="1512455" y="43280"/>
                </a:lnTo>
                <a:lnTo>
                  <a:pt x="1526359" y="38546"/>
                </a:lnTo>
                <a:lnTo>
                  <a:pt x="1512455" y="33811"/>
                </a:lnTo>
                <a:close/>
              </a:path>
              <a:path w="1558925" h="77470">
                <a:moveTo>
                  <a:pt x="1544579" y="33811"/>
                </a:moveTo>
                <a:lnTo>
                  <a:pt x="1542427" y="33811"/>
                </a:lnTo>
                <a:lnTo>
                  <a:pt x="1542427" y="43280"/>
                </a:lnTo>
                <a:lnTo>
                  <a:pt x="1544582" y="43280"/>
                </a:lnTo>
                <a:lnTo>
                  <a:pt x="1558481" y="38546"/>
                </a:lnTo>
                <a:lnTo>
                  <a:pt x="1544579" y="33811"/>
                </a:lnTo>
                <a:close/>
              </a:path>
              <a:path w="1558925" h="77470">
                <a:moveTo>
                  <a:pt x="20173" y="34455"/>
                </a:moveTo>
                <a:lnTo>
                  <a:pt x="20173" y="42636"/>
                </a:lnTo>
                <a:lnTo>
                  <a:pt x="32183" y="38546"/>
                </a:lnTo>
                <a:lnTo>
                  <a:pt x="20173" y="34455"/>
                </a:lnTo>
                <a:close/>
              </a:path>
              <a:path w="1558925" h="77470">
                <a:moveTo>
                  <a:pt x="32183" y="38546"/>
                </a:moveTo>
                <a:lnTo>
                  <a:pt x="20173" y="42636"/>
                </a:lnTo>
                <a:lnTo>
                  <a:pt x="44192" y="42636"/>
                </a:lnTo>
                <a:lnTo>
                  <a:pt x="32183" y="38546"/>
                </a:lnTo>
                <a:close/>
              </a:path>
              <a:path w="1558925" h="77470">
                <a:moveTo>
                  <a:pt x="1538372" y="34455"/>
                </a:moveTo>
                <a:lnTo>
                  <a:pt x="1526359" y="38546"/>
                </a:lnTo>
                <a:lnTo>
                  <a:pt x="1538372" y="42636"/>
                </a:lnTo>
                <a:lnTo>
                  <a:pt x="1538372" y="34455"/>
                </a:lnTo>
                <a:close/>
              </a:path>
              <a:path w="1558925" h="77470">
                <a:moveTo>
                  <a:pt x="1542427" y="34455"/>
                </a:moveTo>
                <a:lnTo>
                  <a:pt x="1538372" y="34455"/>
                </a:lnTo>
                <a:lnTo>
                  <a:pt x="1538372" y="42636"/>
                </a:lnTo>
                <a:lnTo>
                  <a:pt x="1542427" y="42636"/>
                </a:lnTo>
                <a:lnTo>
                  <a:pt x="1542427" y="34455"/>
                </a:lnTo>
                <a:close/>
              </a:path>
              <a:path w="1558925" h="77470">
                <a:moveTo>
                  <a:pt x="44192" y="34455"/>
                </a:moveTo>
                <a:lnTo>
                  <a:pt x="20173" y="34455"/>
                </a:lnTo>
                <a:lnTo>
                  <a:pt x="32183" y="38546"/>
                </a:lnTo>
                <a:lnTo>
                  <a:pt x="44192" y="34455"/>
                </a:lnTo>
                <a:close/>
              </a:path>
              <a:path w="1558925" h="77470">
                <a:moveTo>
                  <a:pt x="1445287" y="0"/>
                </a:moveTo>
                <a:lnTo>
                  <a:pt x="1440422" y="766"/>
                </a:lnTo>
                <a:lnTo>
                  <a:pt x="1435881" y="5283"/>
                </a:lnTo>
                <a:lnTo>
                  <a:pt x="1437179" y="8180"/>
                </a:lnTo>
                <a:lnTo>
                  <a:pt x="1526359" y="38546"/>
                </a:lnTo>
                <a:lnTo>
                  <a:pt x="1538372" y="34455"/>
                </a:lnTo>
                <a:lnTo>
                  <a:pt x="1542427" y="34455"/>
                </a:lnTo>
                <a:lnTo>
                  <a:pt x="1542427" y="33811"/>
                </a:lnTo>
                <a:lnTo>
                  <a:pt x="1544579" y="33811"/>
                </a:lnTo>
                <a:lnTo>
                  <a:pt x="14452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6289917" y="5805697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8887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7658628" y="5790084"/>
            <a:ext cx="0" cy="108585"/>
          </a:xfrm>
          <a:custGeom>
            <a:avLst/>
            <a:gdLst/>
            <a:ahLst/>
            <a:cxnLst/>
            <a:rect l="l" t="t" r="r" b="b"/>
            <a:pathLst>
              <a:path w="0" h="108585">
                <a:moveTo>
                  <a:pt x="0" y="0"/>
                </a:moveTo>
                <a:lnTo>
                  <a:pt x="0" y="108414"/>
                </a:lnTo>
              </a:path>
            </a:pathLst>
          </a:custGeom>
          <a:ln w="162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6292350" y="5810706"/>
            <a:ext cx="1363345" cy="77470"/>
          </a:xfrm>
          <a:custGeom>
            <a:avLst/>
            <a:gdLst/>
            <a:ahLst/>
            <a:cxnLst/>
            <a:rect l="l" t="t" r="r" b="b"/>
            <a:pathLst>
              <a:path w="1363345" h="77470">
                <a:moveTo>
                  <a:pt x="113194" y="0"/>
                </a:moveTo>
                <a:lnTo>
                  <a:pt x="0" y="38546"/>
                </a:lnTo>
                <a:lnTo>
                  <a:pt x="113194" y="77092"/>
                </a:lnTo>
                <a:lnTo>
                  <a:pt x="118059" y="76325"/>
                </a:lnTo>
                <a:lnTo>
                  <a:pt x="122600" y="71808"/>
                </a:lnTo>
                <a:lnTo>
                  <a:pt x="121302" y="68911"/>
                </a:lnTo>
                <a:lnTo>
                  <a:pt x="46026" y="43280"/>
                </a:lnTo>
                <a:lnTo>
                  <a:pt x="16054" y="43280"/>
                </a:lnTo>
                <a:lnTo>
                  <a:pt x="16054" y="33811"/>
                </a:lnTo>
                <a:lnTo>
                  <a:pt x="46026" y="33811"/>
                </a:lnTo>
                <a:lnTo>
                  <a:pt x="121302" y="8180"/>
                </a:lnTo>
                <a:lnTo>
                  <a:pt x="122590" y="5273"/>
                </a:lnTo>
                <a:lnTo>
                  <a:pt x="118059" y="757"/>
                </a:lnTo>
                <a:lnTo>
                  <a:pt x="113194" y="0"/>
                </a:lnTo>
                <a:close/>
              </a:path>
              <a:path w="1363345" h="77470">
                <a:moveTo>
                  <a:pt x="1330913" y="38546"/>
                </a:moveTo>
                <a:lnTo>
                  <a:pt x="1241732" y="68911"/>
                </a:lnTo>
                <a:lnTo>
                  <a:pt x="1240434" y="71808"/>
                </a:lnTo>
                <a:lnTo>
                  <a:pt x="1244975" y="76325"/>
                </a:lnTo>
                <a:lnTo>
                  <a:pt x="1249840" y="77092"/>
                </a:lnTo>
                <a:lnTo>
                  <a:pt x="1349136" y="43280"/>
                </a:lnTo>
                <a:lnTo>
                  <a:pt x="1346980" y="43280"/>
                </a:lnTo>
                <a:lnTo>
                  <a:pt x="1346980" y="42636"/>
                </a:lnTo>
                <a:lnTo>
                  <a:pt x="1342926" y="42636"/>
                </a:lnTo>
                <a:lnTo>
                  <a:pt x="1330913" y="38546"/>
                </a:lnTo>
                <a:close/>
              </a:path>
              <a:path w="1363345" h="77470">
                <a:moveTo>
                  <a:pt x="46026" y="33811"/>
                </a:moveTo>
                <a:lnTo>
                  <a:pt x="16054" y="33811"/>
                </a:lnTo>
                <a:lnTo>
                  <a:pt x="16054" y="43280"/>
                </a:lnTo>
                <a:lnTo>
                  <a:pt x="46026" y="43280"/>
                </a:lnTo>
                <a:lnTo>
                  <a:pt x="44135" y="42636"/>
                </a:lnTo>
                <a:lnTo>
                  <a:pt x="20109" y="42636"/>
                </a:lnTo>
                <a:lnTo>
                  <a:pt x="20109" y="34455"/>
                </a:lnTo>
                <a:lnTo>
                  <a:pt x="44135" y="34455"/>
                </a:lnTo>
                <a:lnTo>
                  <a:pt x="46026" y="33811"/>
                </a:lnTo>
                <a:close/>
              </a:path>
              <a:path w="1363345" h="77470">
                <a:moveTo>
                  <a:pt x="1317008" y="33811"/>
                </a:moveTo>
                <a:lnTo>
                  <a:pt x="46026" y="33811"/>
                </a:lnTo>
                <a:lnTo>
                  <a:pt x="32122" y="38546"/>
                </a:lnTo>
                <a:lnTo>
                  <a:pt x="46026" y="43280"/>
                </a:lnTo>
                <a:lnTo>
                  <a:pt x="1317008" y="43280"/>
                </a:lnTo>
                <a:lnTo>
                  <a:pt x="1330913" y="38546"/>
                </a:lnTo>
                <a:lnTo>
                  <a:pt x="1317008" y="33811"/>
                </a:lnTo>
                <a:close/>
              </a:path>
              <a:path w="1363345" h="77470">
                <a:moveTo>
                  <a:pt x="1349132" y="33811"/>
                </a:moveTo>
                <a:lnTo>
                  <a:pt x="1346980" y="33811"/>
                </a:lnTo>
                <a:lnTo>
                  <a:pt x="1346980" y="43280"/>
                </a:lnTo>
                <a:lnTo>
                  <a:pt x="1349136" y="43280"/>
                </a:lnTo>
                <a:lnTo>
                  <a:pt x="1363035" y="38546"/>
                </a:lnTo>
                <a:lnTo>
                  <a:pt x="1349132" y="33811"/>
                </a:lnTo>
                <a:close/>
              </a:path>
              <a:path w="1363345" h="77470">
                <a:moveTo>
                  <a:pt x="20109" y="34455"/>
                </a:moveTo>
                <a:lnTo>
                  <a:pt x="20109" y="42636"/>
                </a:lnTo>
                <a:lnTo>
                  <a:pt x="32122" y="38546"/>
                </a:lnTo>
                <a:lnTo>
                  <a:pt x="20109" y="34455"/>
                </a:lnTo>
                <a:close/>
              </a:path>
              <a:path w="1363345" h="77470">
                <a:moveTo>
                  <a:pt x="32122" y="38546"/>
                </a:moveTo>
                <a:lnTo>
                  <a:pt x="20109" y="42636"/>
                </a:lnTo>
                <a:lnTo>
                  <a:pt x="44135" y="42636"/>
                </a:lnTo>
                <a:lnTo>
                  <a:pt x="32122" y="38546"/>
                </a:lnTo>
                <a:close/>
              </a:path>
              <a:path w="1363345" h="77470">
                <a:moveTo>
                  <a:pt x="1342926" y="34455"/>
                </a:moveTo>
                <a:lnTo>
                  <a:pt x="1330913" y="38546"/>
                </a:lnTo>
                <a:lnTo>
                  <a:pt x="1342926" y="42636"/>
                </a:lnTo>
                <a:lnTo>
                  <a:pt x="1342926" y="34455"/>
                </a:lnTo>
                <a:close/>
              </a:path>
              <a:path w="1363345" h="77470">
                <a:moveTo>
                  <a:pt x="1346980" y="34455"/>
                </a:moveTo>
                <a:lnTo>
                  <a:pt x="1342926" y="34455"/>
                </a:lnTo>
                <a:lnTo>
                  <a:pt x="1342926" y="42636"/>
                </a:lnTo>
                <a:lnTo>
                  <a:pt x="1346980" y="42636"/>
                </a:lnTo>
                <a:lnTo>
                  <a:pt x="1346980" y="34455"/>
                </a:lnTo>
                <a:close/>
              </a:path>
              <a:path w="1363345" h="77470">
                <a:moveTo>
                  <a:pt x="44135" y="34455"/>
                </a:moveTo>
                <a:lnTo>
                  <a:pt x="20109" y="34455"/>
                </a:lnTo>
                <a:lnTo>
                  <a:pt x="32122" y="38546"/>
                </a:lnTo>
                <a:lnTo>
                  <a:pt x="44135" y="34455"/>
                </a:lnTo>
                <a:close/>
              </a:path>
              <a:path w="1363345" h="77470">
                <a:moveTo>
                  <a:pt x="1249840" y="0"/>
                </a:moveTo>
                <a:lnTo>
                  <a:pt x="1244975" y="757"/>
                </a:lnTo>
                <a:lnTo>
                  <a:pt x="1240439" y="5283"/>
                </a:lnTo>
                <a:lnTo>
                  <a:pt x="1241732" y="8180"/>
                </a:lnTo>
                <a:lnTo>
                  <a:pt x="1330913" y="38546"/>
                </a:lnTo>
                <a:lnTo>
                  <a:pt x="1342926" y="34455"/>
                </a:lnTo>
                <a:lnTo>
                  <a:pt x="1346980" y="34455"/>
                </a:lnTo>
                <a:lnTo>
                  <a:pt x="1346980" y="33811"/>
                </a:lnTo>
                <a:lnTo>
                  <a:pt x="1349132" y="33811"/>
                </a:lnTo>
                <a:lnTo>
                  <a:pt x="12498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5180677" y="5821595"/>
            <a:ext cx="1120140" cy="77470"/>
          </a:xfrm>
          <a:custGeom>
            <a:avLst/>
            <a:gdLst/>
            <a:ahLst/>
            <a:cxnLst/>
            <a:rect l="l" t="t" r="r" b="b"/>
            <a:pathLst>
              <a:path w="1120139" h="77470">
                <a:moveTo>
                  <a:pt x="113194" y="0"/>
                </a:moveTo>
                <a:lnTo>
                  <a:pt x="0" y="38546"/>
                </a:lnTo>
                <a:lnTo>
                  <a:pt x="113194" y="77092"/>
                </a:lnTo>
                <a:lnTo>
                  <a:pt x="118068" y="76325"/>
                </a:lnTo>
                <a:lnTo>
                  <a:pt x="122600" y="71808"/>
                </a:lnTo>
                <a:lnTo>
                  <a:pt x="121302" y="68911"/>
                </a:lnTo>
                <a:lnTo>
                  <a:pt x="46026" y="43280"/>
                </a:lnTo>
                <a:lnTo>
                  <a:pt x="16054" y="43280"/>
                </a:lnTo>
                <a:lnTo>
                  <a:pt x="16054" y="33811"/>
                </a:lnTo>
                <a:lnTo>
                  <a:pt x="46026" y="33811"/>
                </a:lnTo>
                <a:lnTo>
                  <a:pt x="121302" y="8180"/>
                </a:lnTo>
                <a:lnTo>
                  <a:pt x="122600" y="5283"/>
                </a:lnTo>
                <a:lnTo>
                  <a:pt x="118059" y="766"/>
                </a:lnTo>
                <a:lnTo>
                  <a:pt x="113194" y="0"/>
                </a:lnTo>
                <a:close/>
              </a:path>
              <a:path w="1120139" h="77470">
                <a:moveTo>
                  <a:pt x="1087658" y="38546"/>
                </a:moveTo>
                <a:lnTo>
                  <a:pt x="998478" y="68911"/>
                </a:lnTo>
                <a:lnTo>
                  <a:pt x="997180" y="71808"/>
                </a:lnTo>
                <a:lnTo>
                  <a:pt x="1001721" y="76325"/>
                </a:lnTo>
                <a:lnTo>
                  <a:pt x="1006586" y="77092"/>
                </a:lnTo>
                <a:lnTo>
                  <a:pt x="1105881" y="43280"/>
                </a:lnTo>
                <a:lnTo>
                  <a:pt x="1103726" y="43280"/>
                </a:lnTo>
                <a:lnTo>
                  <a:pt x="1103726" y="42636"/>
                </a:lnTo>
                <a:lnTo>
                  <a:pt x="1099671" y="42636"/>
                </a:lnTo>
                <a:lnTo>
                  <a:pt x="1087658" y="38546"/>
                </a:lnTo>
                <a:close/>
              </a:path>
              <a:path w="1120139" h="77470">
                <a:moveTo>
                  <a:pt x="46026" y="33811"/>
                </a:moveTo>
                <a:lnTo>
                  <a:pt x="16054" y="33811"/>
                </a:lnTo>
                <a:lnTo>
                  <a:pt x="16054" y="43280"/>
                </a:lnTo>
                <a:lnTo>
                  <a:pt x="46026" y="43280"/>
                </a:lnTo>
                <a:lnTo>
                  <a:pt x="44135" y="42636"/>
                </a:lnTo>
                <a:lnTo>
                  <a:pt x="20109" y="42636"/>
                </a:lnTo>
                <a:lnTo>
                  <a:pt x="20109" y="34455"/>
                </a:lnTo>
                <a:lnTo>
                  <a:pt x="44135" y="34455"/>
                </a:lnTo>
                <a:lnTo>
                  <a:pt x="46026" y="33811"/>
                </a:lnTo>
                <a:close/>
              </a:path>
              <a:path w="1120139" h="77470">
                <a:moveTo>
                  <a:pt x="1073754" y="33811"/>
                </a:moveTo>
                <a:lnTo>
                  <a:pt x="46026" y="33811"/>
                </a:lnTo>
                <a:lnTo>
                  <a:pt x="32122" y="38546"/>
                </a:lnTo>
                <a:lnTo>
                  <a:pt x="46026" y="43280"/>
                </a:lnTo>
                <a:lnTo>
                  <a:pt x="1073754" y="43280"/>
                </a:lnTo>
                <a:lnTo>
                  <a:pt x="1087658" y="38546"/>
                </a:lnTo>
                <a:lnTo>
                  <a:pt x="1073754" y="33811"/>
                </a:lnTo>
                <a:close/>
              </a:path>
              <a:path w="1120139" h="77470">
                <a:moveTo>
                  <a:pt x="1105878" y="33811"/>
                </a:moveTo>
                <a:lnTo>
                  <a:pt x="1103726" y="33811"/>
                </a:lnTo>
                <a:lnTo>
                  <a:pt x="1103726" y="43280"/>
                </a:lnTo>
                <a:lnTo>
                  <a:pt x="1105881" y="43280"/>
                </a:lnTo>
                <a:lnTo>
                  <a:pt x="1119780" y="38546"/>
                </a:lnTo>
                <a:lnTo>
                  <a:pt x="1105878" y="33811"/>
                </a:lnTo>
                <a:close/>
              </a:path>
              <a:path w="1120139" h="77470">
                <a:moveTo>
                  <a:pt x="20109" y="34455"/>
                </a:moveTo>
                <a:lnTo>
                  <a:pt x="20109" y="42636"/>
                </a:lnTo>
                <a:lnTo>
                  <a:pt x="32122" y="38546"/>
                </a:lnTo>
                <a:lnTo>
                  <a:pt x="20109" y="34455"/>
                </a:lnTo>
                <a:close/>
              </a:path>
              <a:path w="1120139" h="77470">
                <a:moveTo>
                  <a:pt x="32122" y="38546"/>
                </a:moveTo>
                <a:lnTo>
                  <a:pt x="20109" y="42636"/>
                </a:lnTo>
                <a:lnTo>
                  <a:pt x="44135" y="42636"/>
                </a:lnTo>
                <a:lnTo>
                  <a:pt x="32122" y="38546"/>
                </a:lnTo>
                <a:close/>
              </a:path>
              <a:path w="1120139" h="77470">
                <a:moveTo>
                  <a:pt x="1099671" y="34455"/>
                </a:moveTo>
                <a:lnTo>
                  <a:pt x="1087658" y="38546"/>
                </a:lnTo>
                <a:lnTo>
                  <a:pt x="1099671" y="42636"/>
                </a:lnTo>
                <a:lnTo>
                  <a:pt x="1099671" y="34455"/>
                </a:lnTo>
                <a:close/>
              </a:path>
              <a:path w="1120139" h="77470">
                <a:moveTo>
                  <a:pt x="1103726" y="34455"/>
                </a:moveTo>
                <a:lnTo>
                  <a:pt x="1099671" y="34455"/>
                </a:lnTo>
                <a:lnTo>
                  <a:pt x="1099671" y="42636"/>
                </a:lnTo>
                <a:lnTo>
                  <a:pt x="1103726" y="42636"/>
                </a:lnTo>
                <a:lnTo>
                  <a:pt x="1103726" y="34455"/>
                </a:lnTo>
                <a:close/>
              </a:path>
              <a:path w="1120139" h="77470">
                <a:moveTo>
                  <a:pt x="44135" y="34455"/>
                </a:moveTo>
                <a:lnTo>
                  <a:pt x="20109" y="34455"/>
                </a:lnTo>
                <a:lnTo>
                  <a:pt x="32122" y="38546"/>
                </a:lnTo>
                <a:lnTo>
                  <a:pt x="44135" y="34455"/>
                </a:lnTo>
                <a:close/>
              </a:path>
              <a:path w="1120139" h="77470">
                <a:moveTo>
                  <a:pt x="1006586" y="0"/>
                </a:moveTo>
                <a:lnTo>
                  <a:pt x="1001721" y="766"/>
                </a:lnTo>
                <a:lnTo>
                  <a:pt x="997180" y="5283"/>
                </a:lnTo>
                <a:lnTo>
                  <a:pt x="998478" y="8180"/>
                </a:lnTo>
                <a:lnTo>
                  <a:pt x="1087658" y="38546"/>
                </a:lnTo>
                <a:lnTo>
                  <a:pt x="1099671" y="34455"/>
                </a:lnTo>
                <a:lnTo>
                  <a:pt x="1103726" y="34455"/>
                </a:lnTo>
                <a:lnTo>
                  <a:pt x="1103726" y="33811"/>
                </a:lnTo>
                <a:lnTo>
                  <a:pt x="1105878" y="33811"/>
                </a:lnTo>
                <a:lnTo>
                  <a:pt x="10065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1064976" y="3207028"/>
            <a:ext cx="346394" cy="96578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 txBox="1"/>
          <p:nvPr/>
        </p:nvSpPr>
        <p:spPr>
          <a:xfrm>
            <a:off x="1172930" y="3187794"/>
            <a:ext cx="124460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595">
                <a:latin typeface="Cambria Math"/>
                <a:cs typeface="Cambria Math"/>
              </a:rPr>
              <a:t> 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162" name="object 162"/>
          <p:cNvSpPr/>
          <p:nvPr/>
        </p:nvSpPr>
        <p:spPr>
          <a:xfrm>
            <a:off x="2551746" y="3208164"/>
            <a:ext cx="400883" cy="134073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 txBox="1"/>
          <p:nvPr/>
        </p:nvSpPr>
        <p:spPr>
          <a:xfrm>
            <a:off x="2656133" y="3190067"/>
            <a:ext cx="123189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30">
                <a:latin typeface="Calibri"/>
                <a:cs typeface="Calibri"/>
              </a:rPr>
              <a:t>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6570308" y="3255885"/>
            <a:ext cx="307473" cy="134073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 txBox="1"/>
          <p:nvPr/>
        </p:nvSpPr>
        <p:spPr>
          <a:xfrm>
            <a:off x="6675505" y="3237788"/>
            <a:ext cx="123189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30">
                <a:latin typeface="Calibri"/>
                <a:cs typeface="Calibri"/>
              </a:rPr>
              <a:t>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7052925" y="3479720"/>
            <a:ext cx="595486" cy="145435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 txBox="1"/>
          <p:nvPr/>
        </p:nvSpPr>
        <p:spPr>
          <a:xfrm>
            <a:off x="7257856" y="3421855"/>
            <a:ext cx="182880" cy="151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baseline="-20833" sz="1200" spc="1035">
                <a:latin typeface="Cambria Math"/>
                <a:cs typeface="Cambria Math"/>
              </a:rPr>
              <a:t> </a:t>
            </a:r>
            <a:r>
              <a:rPr dirty="0" sz="600" spc="229">
                <a:latin typeface="Cambria Math"/>
                <a:cs typeface="Cambria Math"/>
              </a:rPr>
              <a:t> </a:t>
            </a:r>
            <a:endParaRPr sz="600">
              <a:latin typeface="Cambria Math"/>
              <a:cs typeface="Cambria Math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1858958" y="5520393"/>
            <a:ext cx="289959" cy="128392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 txBox="1"/>
          <p:nvPr/>
        </p:nvSpPr>
        <p:spPr>
          <a:xfrm>
            <a:off x="1963409" y="5502467"/>
            <a:ext cx="123189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30">
                <a:latin typeface="Calibri"/>
                <a:cs typeface="Calibri"/>
              </a:rPr>
              <a:t>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1064976" y="5721504"/>
            <a:ext cx="552673" cy="215881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 txBox="1"/>
          <p:nvPr/>
        </p:nvSpPr>
        <p:spPr>
          <a:xfrm>
            <a:off x="1246879" y="5663809"/>
            <a:ext cx="182880" cy="151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baseline="-20833" sz="1200" spc="1035">
                <a:latin typeface="Cambria Math"/>
                <a:cs typeface="Cambria Math"/>
              </a:rPr>
              <a:t> </a:t>
            </a:r>
            <a:r>
              <a:rPr dirty="0" sz="600" spc="229">
                <a:latin typeface="Cambria Math"/>
                <a:cs typeface="Cambria Math"/>
              </a:rPr>
              <a:t> </a:t>
            </a:r>
            <a:endParaRPr sz="600">
              <a:latin typeface="Cambria Math"/>
              <a:cs typeface="Cambria Math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5531125" y="5666965"/>
            <a:ext cx="363908" cy="106804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 txBox="1"/>
          <p:nvPr/>
        </p:nvSpPr>
        <p:spPr>
          <a:xfrm>
            <a:off x="5634377" y="5649038"/>
            <a:ext cx="123189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330">
                <a:latin typeface="Calibri"/>
                <a:cs typeface="Calibri"/>
              </a:rPr>
              <a:t>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6615067" y="5666965"/>
            <a:ext cx="496238" cy="155661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 txBox="1"/>
          <p:nvPr/>
        </p:nvSpPr>
        <p:spPr>
          <a:xfrm>
            <a:off x="6800052" y="5647902"/>
            <a:ext cx="124460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595">
                <a:latin typeface="Cambria Math"/>
                <a:cs typeface="Cambria Math"/>
              </a:rPr>
              <a:t> 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842382" y="2024321"/>
            <a:ext cx="1536065" cy="565785"/>
          </a:xfrm>
          <a:custGeom>
            <a:avLst/>
            <a:gdLst/>
            <a:ahLst/>
            <a:cxnLst/>
            <a:rect l="l" t="t" r="r" b="b"/>
            <a:pathLst>
              <a:path w="1536064" h="565785">
                <a:moveTo>
                  <a:pt x="1508741" y="10012"/>
                </a:moveTo>
                <a:lnTo>
                  <a:pt x="1492620" y="10312"/>
                </a:lnTo>
                <a:lnTo>
                  <a:pt x="0" y="557503"/>
                </a:lnTo>
                <a:lnTo>
                  <a:pt x="8627" y="565457"/>
                </a:lnTo>
                <a:lnTo>
                  <a:pt x="1501295" y="18329"/>
                </a:lnTo>
                <a:lnTo>
                  <a:pt x="1508741" y="10012"/>
                </a:lnTo>
                <a:close/>
              </a:path>
              <a:path w="1536064" h="565785">
                <a:moveTo>
                  <a:pt x="1535155" y="946"/>
                </a:moveTo>
                <a:lnTo>
                  <a:pt x="1518166" y="946"/>
                </a:lnTo>
                <a:lnTo>
                  <a:pt x="1526761" y="8995"/>
                </a:lnTo>
                <a:lnTo>
                  <a:pt x="1501295" y="18329"/>
                </a:lnTo>
                <a:lnTo>
                  <a:pt x="1463028" y="61071"/>
                </a:lnTo>
                <a:lnTo>
                  <a:pt x="1460920" y="63344"/>
                </a:lnTo>
                <a:lnTo>
                  <a:pt x="1462380" y="66279"/>
                </a:lnTo>
                <a:lnTo>
                  <a:pt x="1466434" y="67415"/>
                </a:lnTo>
                <a:lnTo>
                  <a:pt x="1470326" y="68646"/>
                </a:lnTo>
                <a:lnTo>
                  <a:pt x="1475353" y="67794"/>
                </a:lnTo>
                <a:lnTo>
                  <a:pt x="1477299" y="65427"/>
                </a:lnTo>
                <a:lnTo>
                  <a:pt x="1535155" y="946"/>
                </a:lnTo>
                <a:close/>
              </a:path>
              <a:path w="1536064" h="565785">
                <a:moveTo>
                  <a:pt x="1520087" y="2745"/>
                </a:moveTo>
                <a:lnTo>
                  <a:pt x="1515247" y="2745"/>
                </a:lnTo>
                <a:lnTo>
                  <a:pt x="1522707" y="9752"/>
                </a:lnTo>
                <a:lnTo>
                  <a:pt x="1508741" y="10012"/>
                </a:lnTo>
                <a:lnTo>
                  <a:pt x="1501295" y="18329"/>
                </a:lnTo>
                <a:lnTo>
                  <a:pt x="1526761" y="8995"/>
                </a:lnTo>
                <a:lnTo>
                  <a:pt x="1520087" y="2745"/>
                </a:lnTo>
                <a:close/>
              </a:path>
              <a:path w="1536064" h="565785">
                <a:moveTo>
                  <a:pt x="1536005" y="0"/>
                </a:moveTo>
                <a:lnTo>
                  <a:pt x="1405134" y="2461"/>
                </a:lnTo>
                <a:lnTo>
                  <a:pt x="1401566" y="4639"/>
                </a:lnTo>
                <a:lnTo>
                  <a:pt x="1401891" y="9847"/>
                </a:lnTo>
                <a:lnTo>
                  <a:pt x="1405620" y="11930"/>
                </a:lnTo>
                <a:lnTo>
                  <a:pt x="1492620" y="10312"/>
                </a:lnTo>
                <a:lnTo>
                  <a:pt x="1518166" y="946"/>
                </a:lnTo>
                <a:lnTo>
                  <a:pt x="1535155" y="946"/>
                </a:lnTo>
                <a:lnTo>
                  <a:pt x="1536005" y="0"/>
                </a:lnTo>
                <a:close/>
              </a:path>
              <a:path w="1536064" h="565785">
                <a:moveTo>
                  <a:pt x="1518166" y="946"/>
                </a:moveTo>
                <a:lnTo>
                  <a:pt x="1492620" y="10312"/>
                </a:lnTo>
                <a:lnTo>
                  <a:pt x="1508741" y="10012"/>
                </a:lnTo>
                <a:lnTo>
                  <a:pt x="1515247" y="2745"/>
                </a:lnTo>
                <a:lnTo>
                  <a:pt x="1520087" y="2745"/>
                </a:lnTo>
                <a:lnTo>
                  <a:pt x="1518166" y="946"/>
                </a:lnTo>
                <a:close/>
              </a:path>
              <a:path w="1536064" h="565785">
                <a:moveTo>
                  <a:pt x="1515247" y="2745"/>
                </a:moveTo>
                <a:lnTo>
                  <a:pt x="1508741" y="10012"/>
                </a:lnTo>
                <a:lnTo>
                  <a:pt x="1522707" y="9752"/>
                </a:lnTo>
                <a:lnTo>
                  <a:pt x="1515247" y="27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833495" y="2192386"/>
            <a:ext cx="1423670" cy="403225"/>
          </a:xfrm>
          <a:custGeom>
            <a:avLst/>
            <a:gdLst/>
            <a:ahLst/>
            <a:cxnLst/>
            <a:rect l="l" t="t" r="r" b="b"/>
            <a:pathLst>
              <a:path w="1423670" h="403225">
                <a:moveTo>
                  <a:pt x="1378163" y="13826"/>
                </a:moveTo>
                <a:lnTo>
                  <a:pt x="0" y="394361"/>
                </a:lnTo>
                <a:lnTo>
                  <a:pt x="6940" y="402883"/>
                </a:lnTo>
                <a:lnTo>
                  <a:pt x="1385098" y="22358"/>
                </a:lnTo>
                <a:lnTo>
                  <a:pt x="1394169" y="14637"/>
                </a:lnTo>
                <a:lnTo>
                  <a:pt x="1378163" y="13826"/>
                </a:lnTo>
                <a:close/>
              </a:path>
              <a:path w="1423670" h="403225">
                <a:moveTo>
                  <a:pt x="1417704" y="6343"/>
                </a:moveTo>
                <a:lnTo>
                  <a:pt x="1405264" y="6343"/>
                </a:lnTo>
                <a:lnTo>
                  <a:pt x="1412237" y="14865"/>
                </a:lnTo>
                <a:lnTo>
                  <a:pt x="1385098" y="22358"/>
                </a:lnTo>
                <a:lnTo>
                  <a:pt x="1338288" y="62207"/>
                </a:lnTo>
                <a:lnTo>
                  <a:pt x="1335855" y="64385"/>
                </a:lnTo>
                <a:lnTo>
                  <a:pt x="1336828" y="67320"/>
                </a:lnTo>
                <a:lnTo>
                  <a:pt x="1344126" y="70256"/>
                </a:lnTo>
                <a:lnTo>
                  <a:pt x="1349153" y="69687"/>
                </a:lnTo>
                <a:lnTo>
                  <a:pt x="1351748" y="67510"/>
                </a:lnTo>
                <a:lnTo>
                  <a:pt x="1423264" y="6627"/>
                </a:lnTo>
                <a:lnTo>
                  <a:pt x="1417704" y="6343"/>
                </a:lnTo>
                <a:close/>
              </a:path>
              <a:path w="1423670" h="403225">
                <a:moveTo>
                  <a:pt x="1394169" y="14637"/>
                </a:moveTo>
                <a:lnTo>
                  <a:pt x="1385098" y="22358"/>
                </a:lnTo>
                <a:lnTo>
                  <a:pt x="1410522" y="15338"/>
                </a:lnTo>
                <a:lnTo>
                  <a:pt x="1408021" y="15338"/>
                </a:lnTo>
                <a:lnTo>
                  <a:pt x="1394169" y="14637"/>
                </a:lnTo>
                <a:close/>
              </a:path>
              <a:path w="1423670" h="403225">
                <a:moveTo>
                  <a:pt x="1402020" y="7953"/>
                </a:moveTo>
                <a:lnTo>
                  <a:pt x="1394169" y="14637"/>
                </a:lnTo>
                <a:lnTo>
                  <a:pt x="1408021" y="15338"/>
                </a:lnTo>
                <a:lnTo>
                  <a:pt x="1402020" y="7953"/>
                </a:lnTo>
                <a:close/>
              </a:path>
              <a:path w="1423670" h="403225">
                <a:moveTo>
                  <a:pt x="1406581" y="7953"/>
                </a:moveTo>
                <a:lnTo>
                  <a:pt x="1402020" y="7953"/>
                </a:lnTo>
                <a:lnTo>
                  <a:pt x="1408021" y="15338"/>
                </a:lnTo>
                <a:lnTo>
                  <a:pt x="1410522" y="15338"/>
                </a:lnTo>
                <a:lnTo>
                  <a:pt x="1412237" y="14865"/>
                </a:lnTo>
                <a:lnTo>
                  <a:pt x="1406581" y="7953"/>
                </a:lnTo>
                <a:close/>
              </a:path>
              <a:path w="1423670" h="403225">
                <a:moveTo>
                  <a:pt x="1405264" y="6343"/>
                </a:moveTo>
                <a:lnTo>
                  <a:pt x="1378163" y="13826"/>
                </a:lnTo>
                <a:lnTo>
                  <a:pt x="1394169" y="14637"/>
                </a:lnTo>
                <a:lnTo>
                  <a:pt x="1402020" y="7953"/>
                </a:lnTo>
                <a:lnTo>
                  <a:pt x="1406581" y="7953"/>
                </a:lnTo>
                <a:lnTo>
                  <a:pt x="1405264" y="6343"/>
                </a:lnTo>
                <a:close/>
              </a:path>
              <a:path w="1423670" h="403225">
                <a:moveTo>
                  <a:pt x="1292767" y="0"/>
                </a:moveTo>
                <a:lnTo>
                  <a:pt x="1288826" y="1893"/>
                </a:lnTo>
                <a:lnTo>
                  <a:pt x="1288064" y="7101"/>
                </a:lnTo>
                <a:lnTo>
                  <a:pt x="1291356" y="9468"/>
                </a:lnTo>
                <a:lnTo>
                  <a:pt x="1378163" y="13826"/>
                </a:lnTo>
                <a:lnTo>
                  <a:pt x="1405264" y="6343"/>
                </a:lnTo>
                <a:lnTo>
                  <a:pt x="1417704" y="6343"/>
                </a:lnTo>
                <a:lnTo>
                  <a:pt x="12927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853539" y="2364239"/>
            <a:ext cx="1339215" cy="232410"/>
          </a:xfrm>
          <a:custGeom>
            <a:avLst/>
            <a:gdLst/>
            <a:ahLst/>
            <a:cxnLst/>
            <a:rect l="l" t="t" r="r" b="b"/>
            <a:pathLst>
              <a:path w="1339214" h="232410">
                <a:moveTo>
                  <a:pt x="1292751" y="22659"/>
                </a:moveTo>
                <a:lnTo>
                  <a:pt x="0" y="223077"/>
                </a:lnTo>
                <a:lnTo>
                  <a:pt x="4151" y="232261"/>
                </a:lnTo>
                <a:lnTo>
                  <a:pt x="1296878" y="31740"/>
                </a:lnTo>
                <a:lnTo>
                  <a:pt x="1308157" y="25130"/>
                </a:lnTo>
                <a:lnTo>
                  <a:pt x="1292751" y="22659"/>
                </a:lnTo>
                <a:close/>
              </a:path>
              <a:path w="1339214" h="232410">
                <a:moveTo>
                  <a:pt x="1325610" y="18179"/>
                </a:moveTo>
                <a:lnTo>
                  <a:pt x="1321649" y="18179"/>
                </a:lnTo>
                <a:lnTo>
                  <a:pt x="1325703" y="27269"/>
                </a:lnTo>
                <a:lnTo>
                  <a:pt x="1296878" y="31740"/>
                </a:lnTo>
                <a:lnTo>
                  <a:pt x="1238424" y="65995"/>
                </a:lnTo>
                <a:lnTo>
                  <a:pt x="1235261" y="67888"/>
                </a:lnTo>
                <a:lnTo>
                  <a:pt x="1235278" y="70824"/>
                </a:lnTo>
                <a:lnTo>
                  <a:pt x="1238456" y="72717"/>
                </a:lnTo>
                <a:lnTo>
                  <a:pt x="1241635" y="74516"/>
                </a:lnTo>
                <a:lnTo>
                  <a:pt x="1246759" y="74516"/>
                </a:lnTo>
                <a:lnTo>
                  <a:pt x="1249921" y="72717"/>
                </a:lnTo>
                <a:lnTo>
                  <a:pt x="1339163" y="20357"/>
                </a:lnTo>
                <a:lnTo>
                  <a:pt x="1325610" y="18179"/>
                </a:lnTo>
                <a:close/>
              </a:path>
              <a:path w="1339214" h="232410">
                <a:moveTo>
                  <a:pt x="1308157" y="25130"/>
                </a:moveTo>
                <a:lnTo>
                  <a:pt x="1296878" y="31740"/>
                </a:lnTo>
                <a:lnTo>
                  <a:pt x="1325703" y="27269"/>
                </a:lnTo>
                <a:lnTo>
                  <a:pt x="1321487" y="27269"/>
                </a:lnTo>
                <a:lnTo>
                  <a:pt x="1308157" y="25130"/>
                </a:lnTo>
                <a:close/>
              </a:path>
              <a:path w="1339214" h="232410">
                <a:moveTo>
                  <a:pt x="1317919" y="19410"/>
                </a:moveTo>
                <a:lnTo>
                  <a:pt x="1308157" y="25130"/>
                </a:lnTo>
                <a:lnTo>
                  <a:pt x="1321487" y="27269"/>
                </a:lnTo>
                <a:lnTo>
                  <a:pt x="1317919" y="19410"/>
                </a:lnTo>
                <a:close/>
              </a:path>
              <a:path w="1339214" h="232410">
                <a:moveTo>
                  <a:pt x="1322198" y="19410"/>
                </a:moveTo>
                <a:lnTo>
                  <a:pt x="1317919" y="19410"/>
                </a:lnTo>
                <a:lnTo>
                  <a:pt x="1321487" y="27269"/>
                </a:lnTo>
                <a:lnTo>
                  <a:pt x="1325703" y="27269"/>
                </a:lnTo>
                <a:lnTo>
                  <a:pt x="1322198" y="19410"/>
                </a:lnTo>
                <a:close/>
              </a:path>
              <a:path w="1339214" h="232410">
                <a:moveTo>
                  <a:pt x="1321649" y="18179"/>
                </a:moveTo>
                <a:lnTo>
                  <a:pt x="1292751" y="22659"/>
                </a:lnTo>
                <a:lnTo>
                  <a:pt x="1308157" y="25130"/>
                </a:lnTo>
                <a:lnTo>
                  <a:pt x="1317919" y="19410"/>
                </a:lnTo>
                <a:lnTo>
                  <a:pt x="1322198" y="19410"/>
                </a:lnTo>
                <a:lnTo>
                  <a:pt x="1321649" y="18179"/>
                </a:lnTo>
                <a:close/>
              </a:path>
              <a:path w="1339214" h="232410">
                <a:moveTo>
                  <a:pt x="1212866" y="0"/>
                </a:moveTo>
                <a:lnTo>
                  <a:pt x="1208406" y="1514"/>
                </a:lnTo>
                <a:lnTo>
                  <a:pt x="1207222" y="4071"/>
                </a:lnTo>
                <a:lnTo>
                  <a:pt x="1206022" y="6533"/>
                </a:lnTo>
                <a:lnTo>
                  <a:pt x="1208568" y="9184"/>
                </a:lnTo>
                <a:lnTo>
                  <a:pt x="1292751" y="22659"/>
                </a:lnTo>
                <a:lnTo>
                  <a:pt x="1321649" y="18179"/>
                </a:lnTo>
                <a:lnTo>
                  <a:pt x="1325610" y="18179"/>
                </a:lnTo>
                <a:lnTo>
                  <a:pt x="1217179" y="757"/>
                </a:lnTo>
                <a:lnTo>
                  <a:pt x="1212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853944" y="2593471"/>
            <a:ext cx="1325245" cy="191135"/>
          </a:xfrm>
          <a:custGeom>
            <a:avLst/>
            <a:gdLst/>
            <a:ahLst/>
            <a:cxnLst/>
            <a:rect l="l" t="t" r="r" b="b"/>
            <a:pathLst>
              <a:path w="1325245" h="191135">
                <a:moveTo>
                  <a:pt x="1278326" y="165616"/>
                </a:moveTo>
                <a:lnTo>
                  <a:pt x="1195578" y="181699"/>
                </a:lnTo>
                <a:lnTo>
                  <a:pt x="1193276" y="184351"/>
                </a:lnTo>
                <a:lnTo>
                  <a:pt x="1194686" y="186812"/>
                </a:lnTo>
                <a:lnTo>
                  <a:pt x="1196114" y="189369"/>
                </a:lnTo>
                <a:lnTo>
                  <a:pt x="1200703" y="190695"/>
                </a:lnTo>
                <a:lnTo>
                  <a:pt x="1311312" y="169201"/>
                </a:lnTo>
                <a:lnTo>
                  <a:pt x="1307621" y="169201"/>
                </a:lnTo>
                <a:lnTo>
                  <a:pt x="1278326" y="165616"/>
                </a:lnTo>
                <a:close/>
              </a:path>
              <a:path w="1325245" h="191135">
                <a:moveTo>
                  <a:pt x="1293563" y="162660"/>
                </a:moveTo>
                <a:lnTo>
                  <a:pt x="1278326" y="165616"/>
                </a:lnTo>
                <a:lnTo>
                  <a:pt x="1307621" y="169201"/>
                </a:lnTo>
                <a:lnTo>
                  <a:pt x="1308018" y="168065"/>
                </a:lnTo>
                <a:lnTo>
                  <a:pt x="1303827" y="168065"/>
                </a:lnTo>
                <a:lnTo>
                  <a:pt x="1293563" y="162660"/>
                </a:lnTo>
                <a:close/>
              </a:path>
              <a:path w="1325245" h="191135">
                <a:moveTo>
                  <a:pt x="1227785" y="115231"/>
                </a:moveTo>
                <a:lnTo>
                  <a:pt x="1222644" y="115420"/>
                </a:lnTo>
                <a:lnTo>
                  <a:pt x="1219644" y="117314"/>
                </a:lnTo>
                <a:lnTo>
                  <a:pt x="1216644" y="119302"/>
                </a:lnTo>
                <a:lnTo>
                  <a:pt x="1216904" y="122237"/>
                </a:lnTo>
                <a:lnTo>
                  <a:pt x="1220228" y="124036"/>
                </a:lnTo>
                <a:lnTo>
                  <a:pt x="1281560" y="156338"/>
                </a:lnTo>
                <a:lnTo>
                  <a:pt x="1310865" y="159922"/>
                </a:lnTo>
                <a:lnTo>
                  <a:pt x="1307621" y="169201"/>
                </a:lnTo>
                <a:lnTo>
                  <a:pt x="1311312" y="169201"/>
                </a:lnTo>
                <a:lnTo>
                  <a:pt x="1324973" y="166550"/>
                </a:lnTo>
                <a:lnTo>
                  <a:pt x="1231110" y="116935"/>
                </a:lnTo>
                <a:lnTo>
                  <a:pt x="1227785" y="115231"/>
                </a:lnTo>
                <a:close/>
              </a:path>
              <a:path w="1325245" h="191135">
                <a:moveTo>
                  <a:pt x="1306697" y="160111"/>
                </a:moveTo>
                <a:lnTo>
                  <a:pt x="1293563" y="162660"/>
                </a:lnTo>
                <a:lnTo>
                  <a:pt x="1303827" y="168065"/>
                </a:lnTo>
                <a:lnTo>
                  <a:pt x="1306697" y="160111"/>
                </a:lnTo>
                <a:close/>
              </a:path>
              <a:path w="1325245" h="191135">
                <a:moveTo>
                  <a:pt x="1310799" y="160111"/>
                </a:moveTo>
                <a:lnTo>
                  <a:pt x="1306697" y="160111"/>
                </a:lnTo>
                <a:lnTo>
                  <a:pt x="1303827" y="168065"/>
                </a:lnTo>
                <a:lnTo>
                  <a:pt x="1308018" y="168065"/>
                </a:lnTo>
                <a:lnTo>
                  <a:pt x="1310799" y="160111"/>
                </a:lnTo>
                <a:close/>
              </a:path>
              <a:path w="1325245" h="191135">
                <a:moveTo>
                  <a:pt x="3324" y="0"/>
                </a:moveTo>
                <a:lnTo>
                  <a:pt x="0" y="9184"/>
                </a:lnTo>
                <a:lnTo>
                  <a:pt x="1278326" y="165616"/>
                </a:lnTo>
                <a:lnTo>
                  <a:pt x="1293563" y="162660"/>
                </a:lnTo>
                <a:lnTo>
                  <a:pt x="1281560" y="156338"/>
                </a:lnTo>
                <a:lnTo>
                  <a:pt x="3324" y="0"/>
                </a:lnTo>
                <a:close/>
              </a:path>
              <a:path w="1325245" h="191135">
                <a:moveTo>
                  <a:pt x="1281560" y="156338"/>
                </a:moveTo>
                <a:lnTo>
                  <a:pt x="1293563" y="162660"/>
                </a:lnTo>
                <a:lnTo>
                  <a:pt x="1306697" y="160111"/>
                </a:lnTo>
                <a:lnTo>
                  <a:pt x="1310799" y="160111"/>
                </a:lnTo>
                <a:lnTo>
                  <a:pt x="1310865" y="159922"/>
                </a:lnTo>
                <a:lnTo>
                  <a:pt x="1281560" y="15633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852063" y="2587695"/>
            <a:ext cx="1339850" cy="390525"/>
          </a:xfrm>
          <a:custGeom>
            <a:avLst/>
            <a:gdLst/>
            <a:ahLst/>
            <a:cxnLst/>
            <a:rect l="l" t="t" r="r" b="b"/>
            <a:pathLst>
              <a:path w="1339850" h="390525">
                <a:moveTo>
                  <a:pt x="1294819" y="376830"/>
                </a:moveTo>
                <a:lnTo>
                  <a:pt x="1207984" y="380632"/>
                </a:lnTo>
                <a:lnTo>
                  <a:pt x="1204644" y="382905"/>
                </a:lnTo>
                <a:lnTo>
                  <a:pt x="1204968" y="385556"/>
                </a:lnTo>
                <a:lnTo>
                  <a:pt x="1205309" y="388112"/>
                </a:lnTo>
                <a:lnTo>
                  <a:pt x="1209201" y="390101"/>
                </a:lnTo>
                <a:lnTo>
                  <a:pt x="1337651" y="384514"/>
                </a:lnTo>
                <a:lnTo>
                  <a:pt x="1321827" y="384514"/>
                </a:lnTo>
                <a:lnTo>
                  <a:pt x="1294819" y="376830"/>
                </a:lnTo>
                <a:close/>
              </a:path>
              <a:path w="1339850" h="390525">
                <a:moveTo>
                  <a:pt x="1310841" y="376128"/>
                </a:moveTo>
                <a:lnTo>
                  <a:pt x="1294819" y="376830"/>
                </a:lnTo>
                <a:lnTo>
                  <a:pt x="1321827" y="384514"/>
                </a:lnTo>
                <a:lnTo>
                  <a:pt x="1323175" y="382905"/>
                </a:lnTo>
                <a:lnTo>
                  <a:pt x="1318584" y="382905"/>
                </a:lnTo>
                <a:lnTo>
                  <a:pt x="1310841" y="376128"/>
                </a:lnTo>
                <a:close/>
              </a:path>
              <a:path w="1339850" h="390525">
                <a:moveTo>
                  <a:pt x="1262003" y="320223"/>
                </a:moveTo>
                <a:lnTo>
                  <a:pt x="1254559" y="323064"/>
                </a:lnTo>
                <a:lnTo>
                  <a:pt x="1253554" y="326094"/>
                </a:lnTo>
                <a:lnTo>
                  <a:pt x="1256051" y="328177"/>
                </a:lnTo>
                <a:lnTo>
                  <a:pt x="1301886" y="368291"/>
                </a:lnTo>
                <a:lnTo>
                  <a:pt x="1328963" y="375993"/>
                </a:lnTo>
                <a:lnTo>
                  <a:pt x="1321827" y="384514"/>
                </a:lnTo>
                <a:lnTo>
                  <a:pt x="1337651" y="384514"/>
                </a:lnTo>
                <a:lnTo>
                  <a:pt x="1339828" y="384419"/>
                </a:lnTo>
                <a:lnTo>
                  <a:pt x="1267030" y="320791"/>
                </a:lnTo>
                <a:lnTo>
                  <a:pt x="1262003" y="320223"/>
                </a:lnTo>
                <a:close/>
              </a:path>
              <a:path w="1339850" h="390525">
                <a:moveTo>
                  <a:pt x="1324746" y="375519"/>
                </a:moveTo>
                <a:lnTo>
                  <a:pt x="1310841" y="376128"/>
                </a:lnTo>
                <a:lnTo>
                  <a:pt x="1318584" y="382905"/>
                </a:lnTo>
                <a:lnTo>
                  <a:pt x="1324746" y="375519"/>
                </a:lnTo>
                <a:close/>
              </a:path>
              <a:path w="1339850" h="390525">
                <a:moveTo>
                  <a:pt x="1327298" y="375519"/>
                </a:moveTo>
                <a:lnTo>
                  <a:pt x="1324746" y="375519"/>
                </a:lnTo>
                <a:lnTo>
                  <a:pt x="1318584" y="382905"/>
                </a:lnTo>
                <a:lnTo>
                  <a:pt x="1323175" y="382905"/>
                </a:lnTo>
                <a:lnTo>
                  <a:pt x="1328963" y="375993"/>
                </a:lnTo>
                <a:lnTo>
                  <a:pt x="1327298" y="375519"/>
                </a:lnTo>
                <a:close/>
              </a:path>
              <a:path w="1339850" h="390525">
                <a:moveTo>
                  <a:pt x="7103" y="0"/>
                </a:moveTo>
                <a:lnTo>
                  <a:pt x="0" y="8426"/>
                </a:lnTo>
                <a:lnTo>
                  <a:pt x="1294819" y="376830"/>
                </a:lnTo>
                <a:lnTo>
                  <a:pt x="1310841" y="376128"/>
                </a:lnTo>
                <a:lnTo>
                  <a:pt x="1301886" y="368291"/>
                </a:lnTo>
                <a:lnTo>
                  <a:pt x="7103" y="0"/>
                </a:lnTo>
                <a:close/>
              </a:path>
              <a:path w="1339850" h="390525">
                <a:moveTo>
                  <a:pt x="1301886" y="368291"/>
                </a:moveTo>
                <a:lnTo>
                  <a:pt x="1310841" y="376128"/>
                </a:lnTo>
                <a:lnTo>
                  <a:pt x="1324746" y="375519"/>
                </a:lnTo>
                <a:lnTo>
                  <a:pt x="1327298" y="375519"/>
                </a:lnTo>
                <a:lnTo>
                  <a:pt x="1301886" y="3682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725068" y="2551904"/>
            <a:ext cx="3361054" cy="77470"/>
          </a:xfrm>
          <a:custGeom>
            <a:avLst/>
            <a:gdLst/>
            <a:ahLst/>
            <a:cxnLst/>
            <a:rect l="l" t="t" r="r" b="b"/>
            <a:pathLst>
              <a:path w="3361054" h="77469">
                <a:moveTo>
                  <a:pt x="3247769" y="0"/>
                </a:moveTo>
                <a:lnTo>
                  <a:pt x="3242904" y="757"/>
                </a:lnTo>
                <a:lnTo>
                  <a:pt x="3238364" y="5302"/>
                </a:lnTo>
                <a:lnTo>
                  <a:pt x="3239661" y="8237"/>
                </a:lnTo>
                <a:lnTo>
                  <a:pt x="3314998" y="33896"/>
                </a:lnTo>
                <a:lnTo>
                  <a:pt x="3344909" y="33897"/>
                </a:lnTo>
                <a:lnTo>
                  <a:pt x="3344909" y="43365"/>
                </a:lnTo>
                <a:lnTo>
                  <a:pt x="3314722" y="43365"/>
                </a:lnTo>
                <a:lnTo>
                  <a:pt x="3239661" y="68930"/>
                </a:lnTo>
                <a:lnTo>
                  <a:pt x="3238364" y="71865"/>
                </a:lnTo>
                <a:lnTo>
                  <a:pt x="3242904" y="76410"/>
                </a:lnTo>
                <a:lnTo>
                  <a:pt x="3247769" y="77168"/>
                </a:lnTo>
                <a:lnTo>
                  <a:pt x="3347058" y="43365"/>
                </a:lnTo>
                <a:lnTo>
                  <a:pt x="3344909" y="43365"/>
                </a:lnTo>
                <a:lnTo>
                  <a:pt x="3347060" y="43364"/>
                </a:lnTo>
                <a:lnTo>
                  <a:pt x="3360964" y="38631"/>
                </a:lnTo>
                <a:lnTo>
                  <a:pt x="3247769" y="0"/>
                </a:lnTo>
                <a:close/>
              </a:path>
              <a:path w="3361054" h="77469">
                <a:moveTo>
                  <a:pt x="3328761" y="38584"/>
                </a:moveTo>
                <a:lnTo>
                  <a:pt x="3314725" y="43364"/>
                </a:lnTo>
                <a:lnTo>
                  <a:pt x="3344909" y="43365"/>
                </a:lnTo>
                <a:lnTo>
                  <a:pt x="3344909" y="42702"/>
                </a:lnTo>
                <a:lnTo>
                  <a:pt x="3340855" y="42702"/>
                </a:lnTo>
                <a:lnTo>
                  <a:pt x="3328761" y="38584"/>
                </a:lnTo>
                <a:close/>
              </a:path>
              <a:path w="3361054" h="77469">
                <a:moveTo>
                  <a:pt x="0" y="33802"/>
                </a:moveTo>
                <a:lnTo>
                  <a:pt x="0" y="43270"/>
                </a:lnTo>
                <a:lnTo>
                  <a:pt x="3314725" y="43364"/>
                </a:lnTo>
                <a:lnTo>
                  <a:pt x="3328761" y="38584"/>
                </a:lnTo>
                <a:lnTo>
                  <a:pt x="3314998" y="33896"/>
                </a:lnTo>
                <a:lnTo>
                  <a:pt x="0" y="33802"/>
                </a:lnTo>
                <a:close/>
              </a:path>
              <a:path w="3361054" h="77469">
                <a:moveTo>
                  <a:pt x="3340855" y="34465"/>
                </a:moveTo>
                <a:lnTo>
                  <a:pt x="3328761" y="38584"/>
                </a:lnTo>
                <a:lnTo>
                  <a:pt x="3340855" y="42702"/>
                </a:lnTo>
                <a:lnTo>
                  <a:pt x="3340855" y="34465"/>
                </a:lnTo>
                <a:close/>
              </a:path>
              <a:path w="3361054" h="77469">
                <a:moveTo>
                  <a:pt x="3344909" y="34465"/>
                </a:moveTo>
                <a:lnTo>
                  <a:pt x="3340855" y="34465"/>
                </a:lnTo>
                <a:lnTo>
                  <a:pt x="3340855" y="42702"/>
                </a:lnTo>
                <a:lnTo>
                  <a:pt x="3344909" y="42702"/>
                </a:lnTo>
                <a:lnTo>
                  <a:pt x="3344909" y="34465"/>
                </a:lnTo>
                <a:close/>
              </a:path>
              <a:path w="3361054" h="77469">
                <a:moveTo>
                  <a:pt x="3314998" y="33896"/>
                </a:moveTo>
                <a:lnTo>
                  <a:pt x="3328761" y="38584"/>
                </a:lnTo>
                <a:lnTo>
                  <a:pt x="3340855" y="34465"/>
                </a:lnTo>
                <a:lnTo>
                  <a:pt x="3344909" y="34465"/>
                </a:lnTo>
                <a:lnTo>
                  <a:pt x="3344909" y="33897"/>
                </a:lnTo>
                <a:lnTo>
                  <a:pt x="3314998" y="338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617344"/>
            <a:ext cx="8001634" cy="46742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marR="796290" indent="-342900">
              <a:lnSpc>
                <a:spcPts val="24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500" spc="-5">
                <a:latin typeface="Calibri"/>
                <a:cs typeface="Calibri"/>
              </a:rPr>
              <a:t>It is </a:t>
            </a:r>
            <a:r>
              <a:rPr dirty="0" sz="2500" spc="-10">
                <a:latin typeface="Calibri"/>
                <a:cs typeface="Calibri"/>
              </a:rPr>
              <a:t>possible to observe </a:t>
            </a:r>
            <a:r>
              <a:rPr dirty="0" sz="2500" spc="-5">
                <a:latin typeface="Calibri"/>
                <a:cs typeface="Calibri"/>
              </a:rPr>
              <a:t>the </a:t>
            </a:r>
            <a:r>
              <a:rPr dirty="0" sz="2500" spc="-15">
                <a:latin typeface="Calibri"/>
                <a:cs typeface="Calibri"/>
              </a:rPr>
              <a:t>following </a:t>
            </a:r>
            <a:r>
              <a:rPr dirty="0" sz="2500" spc="-10">
                <a:latin typeface="Calibri"/>
                <a:cs typeface="Calibri"/>
              </a:rPr>
              <a:t>points </a:t>
            </a:r>
            <a:r>
              <a:rPr dirty="0" sz="2500" spc="-15">
                <a:latin typeface="Calibri"/>
                <a:cs typeface="Calibri"/>
              </a:rPr>
              <a:t>from </a:t>
            </a:r>
            <a:r>
              <a:rPr dirty="0" sz="2500" spc="-5">
                <a:latin typeface="Calibri"/>
                <a:cs typeface="Calibri"/>
              </a:rPr>
              <a:t>the  </a:t>
            </a:r>
            <a:r>
              <a:rPr dirty="0" sz="2500" spc="-15">
                <a:latin typeface="Calibri"/>
                <a:cs typeface="Calibri"/>
              </a:rPr>
              <a:t>figure:</a:t>
            </a:r>
            <a:endParaRPr sz="2500">
              <a:latin typeface="Calibri"/>
              <a:cs typeface="Calibri"/>
            </a:endParaRPr>
          </a:p>
          <a:p>
            <a:pPr marL="355600" marR="520065" indent="-342900">
              <a:lnSpc>
                <a:spcPts val="2400"/>
              </a:lnSpc>
              <a:spcBef>
                <a:spcPts val="6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500" spc="-10">
                <a:latin typeface="Calibri"/>
                <a:cs typeface="Calibri"/>
              </a:rPr>
              <a:t>The principal axis </a:t>
            </a:r>
            <a:r>
              <a:rPr dirty="0" sz="2500" spc="-5">
                <a:latin typeface="Calibri"/>
                <a:cs typeface="Calibri"/>
              </a:rPr>
              <a:t>in each </a:t>
            </a:r>
            <a:r>
              <a:rPr dirty="0" sz="2500" spc="-15">
                <a:latin typeface="Calibri"/>
                <a:cs typeface="Calibri"/>
              </a:rPr>
              <a:t>diagram </a:t>
            </a:r>
            <a:r>
              <a:rPr dirty="0" sz="2500" spc="-5">
                <a:latin typeface="Calibri"/>
                <a:cs typeface="Calibri"/>
              </a:rPr>
              <a:t>is </a:t>
            </a:r>
            <a:r>
              <a:rPr dirty="0" sz="2500" spc="-15">
                <a:latin typeface="Calibri"/>
                <a:cs typeface="Calibri"/>
              </a:rPr>
              <a:t>straight </a:t>
            </a:r>
            <a:r>
              <a:rPr dirty="0" sz="2500" spc="-5">
                <a:latin typeface="Calibri"/>
                <a:cs typeface="Calibri"/>
              </a:rPr>
              <a:t>line </a:t>
            </a:r>
            <a:r>
              <a:rPr dirty="0" sz="2500" spc="-10">
                <a:latin typeface="Calibri"/>
                <a:cs typeface="Calibri"/>
              </a:rPr>
              <a:t>passes  through </a:t>
            </a:r>
            <a:r>
              <a:rPr dirty="0" sz="2500" spc="-5">
                <a:latin typeface="Calibri"/>
                <a:cs typeface="Calibri"/>
              </a:rPr>
              <a:t>the </a:t>
            </a:r>
            <a:r>
              <a:rPr dirty="0" sz="2500" spc="-10">
                <a:latin typeface="Calibri"/>
                <a:cs typeface="Calibri"/>
              </a:rPr>
              <a:t>center </a:t>
            </a:r>
            <a:r>
              <a:rPr dirty="0" sz="2500" spc="-5">
                <a:latin typeface="Calibri"/>
                <a:cs typeface="Calibri"/>
              </a:rPr>
              <a:t>of </a:t>
            </a:r>
            <a:r>
              <a:rPr dirty="0" sz="2500" spc="-10">
                <a:latin typeface="Calibri"/>
                <a:cs typeface="Calibri"/>
              </a:rPr>
              <a:t>curvature</a:t>
            </a:r>
            <a:r>
              <a:rPr dirty="0" sz="2500" spc="15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C.</a:t>
            </a:r>
            <a:endParaRPr sz="2500">
              <a:latin typeface="Calibri"/>
              <a:cs typeface="Calibri"/>
            </a:endParaRPr>
          </a:p>
          <a:p>
            <a:pPr marL="355600" marR="87630" indent="-342900">
              <a:lnSpc>
                <a:spcPts val="2400"/>
              </a:lnSpc>
              <a:spcBef>
                <a:spcPts val="6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500" spc="-10">
                <a:latin typeface="Calibri"/>
                <a:cs typeface="Calibri"/>
              </a:rPr>
              <a:t>The point </a:t>
            </a:r>
            <a:r>
              <a:rPr dirty="0" sz="2500" spc="-5">
                <a:latin typeface="Calibri"/>
                <a:cs typeface="Calibri"/>
              </a:rPr>
              <a:t>A </a:t>
            </a:r>
            <a:r>
              <a:rPr dirty="0" sz="2500" spc="-10">
                <a:latin typeface="Calibri"/>
                <a:cs typeface="Calibri"/>
              </a:rPr>
              <a:t>where </a:t>
            </a:r>
            <a:r>
              <a:rPr dirty="0" sz="2500" spc="-5">
                <a:latin typeface="Calibri"/>
                <a:cs typeface="Calibri"/>
              </a:rPr>
              <a:t>the </a:t>
            </a:r>
            <a:r>
              <a:rPr dirty="0" sz="2500" spc="-10">
                <a:latin typeface="Calibri"/>
                <a:cs typeface="Calibri"/>
              </a:rPr>
              <a:t>axis crosses </a:t>
            </a:r>
            <a:r>
              <a:rPr dirty="0" sz="2500" spc="-5">
                <a:latin typeface="Calibri"/>
                <a:cs typeface="Calibri"/>
              </a:rPr>
              <a:t>the </a:t>
            </a:r>
            <a:r>
              <a:rPr dirty="0" sz="2500" spc="-15">
                <a:latin typeface="Calibri"/>
                <a:cs typeface="Calibri"/>
              </a:rPr>
              <a:t>surface </a:t>
            </a:r>
            <a:r>
              <a:rPr dirty="0" sz="2500" spc="-5">
                <a:latin typeface="Calibri"/>
                <a:cs typeface="Calibri"/>
              </a:rPr>
              <a:t>is called the  </a:t>
            </a:r>
            <a:r>
              <a:rPr dirty="0" sz="2500" spc="-15">
                <a:latin typeface="Calibri"/>
                <a:cs typeface="Calibri"/>
              </a:rPr>
              <a:t>vertex.</a:t>
            </a:r>
            <a:endParaRPr sz="2500">
              <a:latin typeface="Calibri"/>
              <a:cs typeface="Calibri"/>
            </a:endParaRPr>
          </a:p>
          <a:p>
            <a:pPr algn="just" marL="355600" marR="5080" indent="-342900">
              <a:lnSpc>
                <a:spcPct val="80000"/>
              </a:lnSpc>
              <a:spcBef>
                <a:spcPts val="620"/>
              </a:spcBef>
              <a:buFont typeface="Arial"/>
              <a:buChar char="•"/>
              <a:tabLst>
                <a:tab pos="356235" algn="l"/>
              </a:tabLst>
            </a:pPr>
            <a:r>
              <a:rPr dirty="0" sz="2500" spc="-5">
                <a:latin typeface="Calibri"/>
                <a:cs typeface="Calibri"/>
              </a:rPr>
              <a:t>In </a:t>
            </a:r>
            <a:r>
              <a:rPr dirty="0" sz="2500" spc="-15">
                <a:latin typeface="Calibri"/>
                <a:cs typeface="Calibri"/>
              </a:rPr>
              <a:t>diagram </a:t>
            </a:r>
            <a:r>
              <a:rPr dirty="0" sz="2500" spc="-5">
                <a:latin typeface="Calibri"/>
                <a:cs typeface="Calibri"/>
              </a:rPr>
              <a:t>(a) </a:t>
            </a:r>
            <a:r>
              <a:rPr dirty="0" sz="2500" spc="-35">
                <a:latin typeface="Calibri"/>
                <a:cs typeface="Calibri"/>
              </a:rPr>
              <a:t>rays </a:t>
            </a:r>
            <a:r>
              <a:rPr dirty="0" sz="2500" spc="-15">
                <a:latin typeface="Calibri"/>
                <a:cs typeface="Calibri"/>
              </a:rPr>
              <a:t>are </a:t>
            </a:r>
            <a:r>
              <a:rPr dirty="0" sz="2500" spc="-10">
                <a:latin typeface="Calibri"/>
                <a:cs typeface="Calibri"/>
              </a:rPr>
              <a:t>shown diverging </a:t>
            </a:r>
            <a:r>
              <a:rPr dirty="0" sz="2500" spc="-15">
                <a:latin typeface="Calibri"/>
                <a:cs typeface="Calibri"/>
              </a:rPr>
              <a:t>from </a:t>
            </a:r>
            <a:r>
              <a:rPr dirty="0" sz="2500" spc="-5">
                <a:latin typeface="Calibri"/>
                <a:cs typeface="Calibri"/>
              </a:rPr>
              <a:t>a </a:t>
            </a:r>
            <a:r>
              <a:rPr dirty="0" sz="2500" spc="-10">
                <a:latin typeface="Calibri"/>
                <a:cs typeface="Calibri"/>
              </a:rPr>
              <a:t>point source  </a:t>
            </a:r>
            <a:r>
              <a:rPr dirty="0" sz="2500" spc="-5">
                <a:latin typeface="Calibri"/>
                <a:cs typeface="Calibri"/>
              </a:rPr>
              <a:t>F </a:t>
            </a:r>
            <a:r>
              <a:rPr dirty="0" sz="2500">
                <a:latin typeface="Calibri"/>
                <a:cs typeface="Calibri"/>
              </a:rPr>
              <a:t>on </a:t>
            </a:r>
            <a:r>
              <a:rPr dirty="0" sz="2500" spc="-5">
                <a:latin typeface="Calibri"/>
                <a:cs typeface="Calibri"/>
              </a:rPr>
              <a:t>the </a:t>
            </a:r>
            <a:r>
              <a:rPr dirty="0" sz="2500" spc="-10">
                <a:latin typeface="Calibri"/>
                <a:cs typeface="Calibri"/>
              </a:rPr>
              <a:t>axis </a:t>
            </a:r>
            <a:r>
              <a:rPr dirty="0" sz="2500" spc="-5">
                <a:latin typeface="Calibri"/>
                <a:cs typeface="Calibri"/>
              </a:rPr>
              <a:t>in the </a:t>
            </a:r>
            <a:r>
              <a:rPr dirty="0" sz="2500" spc="-20">
                <a:latin typeface="Calibri"/>
                <a:cs typeface="Calibri"/>
              </a:rPr>
              <a:t>first </a:t>
            </a:r>
            <a:r>
              <a:rPr dirty="0" sz="2500" spc="-5">
                <a:latin typeface="Calibri"/>
                <a:cs typeface="Calibri"/>
              </a:rPr>
              <a:t>medium and </a:t>
            </a:r>
            <a:r>
              <a:rPr dirty="0" sz="2500" spc="-15">
                <a:latin typeface="Calibri"/>
                <a:cs typeface="Calibri"/>
              </a:rPr>
              <a:t>refracted into </a:t>
            </a:r>
            <a:r>
              <a:rPr dirty="0" sz="2500" spc="-5">
                <a:latin typeface="Calibri"/>
                <a:cs typeface="Calibri"/>
              </a:rPr>
              <a:t>a beam  everywhere </a:t>
            </a:r>
            <a:r>
              <a:rPr dirty="0" sz="2500" spc="-10">
                <a:latin typeface="Calibri"/>
                <a:cs typeface="Calibri"/>
              </a:rPr>
              <a:t>parallel to </a:t>
            </a:r>
            <a:r>
              <a:rPr dirty="0" sz="2500" spc="-5">
                <a:latin typeface="Calibri"/>
                <a:cs typeface="Calibri"/>
              </a:rPr>
              <a:t>the </a:t>
            </a:r>
            <a:r>
              <a:rPr dirty="0" sz="2500" spc="-10">
                <a:latin typeface="Calibri"/>
                <a:cs typeface="Calibri"/>
              </a:rPr>
              <a:t>axis </a:t>
            </a:r>
            <a:r>
              <a:rPr dirty="0" sz="2500" spc="-5">
                <a:latin typeface="Calibri"/>
                <a:cs typeface="Calibri"/>
              </a:rPr>
              <a:t>in the </a:t>
            </a:r>
            <a:r>
              <a:rPr dirty="0" sz="2500" spc="-10">
                <a:latin typeface="Calibri"/>
                <a:cs typeface="Calibri"/>
              </a:rPr>
              <a:t>second</a:t>
            </a:r>
            <a:r>
              <a:rPr dirty="0" sz="2500" spc="50">
                <a:latin typeface="Calibri"/>
                <a:cs typeface="Calibri"/>
              </a:rPr>
              <a:t> </a:t>
            </a:r>
            <a:r>
              <a:rPr dirty="0" sz="2500" spc="-5">
                <a:latin typeface="Calibri"/>
                <a:cs typeface="Calibri"/>
              </a:rPr>
              <a:t>medium.</a:t>
            </a:r>
            <a:endParaRPr sz="2500">
              <a:latin typeface="Calibri"/>
              <a:cs typeface="Calibri"/>
            </a:endParaRPr>
          </a:p>
          <a:p>
            <a:pPr marL="355600" marR="146685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500" spc="-15">
                <a:latin typeface="Calibri"/>
                <a:cs typeface="Calibri"/>
              </a:rPr>
              <a:t>Diagram </a:t>
            </a:r>
            <a:r>
              <a:rPr dirty="0" sz="2500" spc="-5">
                <a:latin typeface="Calibri"/>
                <a:cs typeface="Calibri"/>
              </a:rPr>
              <a:t>(d) </a:t>
            </a:r>
            <a:r>
              <a:rPr dirty="0" sz="2500" spc="-15">
                <a:latin typeface="Calibri"/>
                <a:cs typeface="Calibri"/>
              </a:rPr>
              <a:t>shows </a:t>
            </a:r>
            <a:r>
              <a:rPr dirty="0" sz="2500" spc="-5">
                <a:latin typeface="Calibri"/>
                <a:cs typeface="Calibri"/>
              </a:rPr>
              <a:t>a beam </a:t>
            </a:r>
            <a:r>
              <a:rPr dirty="0" sz="2500" spc="-15">
                <a:latin typeface="Calibri"/>
                <a:cs typeface="Calibri"/>
              </a:rPr>
              <a:t>converging </a:t>
            </a:r>
            <a:r>
              <a:rPr dirty="0" sz="2500" spc="-5">
                <a:latin typeface="Calibri"/>
                <a:cs typeface="Calibri"/>
              </a:rPr>
              <a:t>in the </a:t>
            </a:r>
            <a:r>
              <a:rPr dirty="0" sz="2500" spc="-20">
                <a:latin typeface="Calibri"/>
                <a:cs typeface="Calibri"/>
              </a:rPr>
              <a:t>first </a:t>
            </a:r>
            <a:r>
              <a:rPr dirty="0" sz="2500" spc="-5">
                <a:latin typeface="Calibri"/>
                <a:cs typeface="Calibri"/>
              </a:rPr>
              <a:t>medium  </a:t>
            </a:r>
            <a:r>
              <a:rPr dirty="0" sz="2500" spc="-15">
                <a:latin typeface="Calibri"/>
                <a:cs typeface="Calibri"/>
              </a:rPr>
              <a:t>toward </a:t>
            </a:r>
            <a:r>
              <a:rPr dirty="0" sz="2500" spc="-5">
                <a:latin typeface="Calibri"/>
                <a:cs typeface="Calibri"/>
              </a:rPr>
              <a:t>the </a:t>
            </a:r>
            <a:r>
              <a:rPr dirty="0" sz="2500" spc="-10">
                <a:latin typeface="Calibri"/>
                <a:cs typeface="Calibri"/>
              </a:rPr>
              <a:t>point </a:t>
            </a:r>
            <a:r>
              <a:rPr dirty="0" sz="2500" spc="-5">
                <a:latin typeface="Calibri"/>
                <a:cs typeface="Calibri"/>
              </a:rPr>
              <a:t>F and then </a:t>
            </a:r>
            <a:r>
              <a:rPr dirty="0" sz="2500" spc="-20">
                <a:latin typeface="Calibri"/>
                <a:cs typeface="Calibri"/>
              </a:rPr>
              <a:t>refracted </a:t>
            </a:r>
            <a:r>
              <a:rPr dirty="0" sz="2500" spc="-15">
                <a:latin typeface="Calibri"/>
                <a:cs typeface="Calibri"/>
              </a:rPr>
              <a:t>into </a:t>
            </a:r>
            <a:r>
              <a:rPr dirty="0" sz="2500" spc="-5">
                <a:latin typeface="Calibri"/>
                <a:cs typeface="Calibri"/>
              </a:rPr>
              <a:t>a </a:t>
            </a:r>
            <a:r>
              <a:rPr dirty="0" sz="2500" spc="-10">
                <a:latin typeface="Calibri"/>
                <a:cs typeface="Calibri"/>
              </a:rPr>
              <a:t>parallel beam  </a:t>
            </a:r>
            <a:r>
              <a:rPr dirty="0" sz="2500" spc="-5">
                <a:latin typeface="Calibri"/>
                <a:cs typeface="Calibri"/>
              </a:rPr>
              <a:t>in the </a:t>
            </a:r>
            <a:r>
              <a:rPr dirty="0" sz="2500" spc="-10">
                <a:latin typeface="Calibri"/>
                <a:cs typeface="Calibri"/>
              </a:rPr>
              <a:t>second </a:t>
            </a:r>
            <a:r>
              <a:rPr dirty="0" sz="2500" spc="-5">
                <a:latin typeface="Calibri"/>
                <a:cs typeface="Calibri"/>
              </a:rPr>
              <a:t>medium. F in each of these </a:t>
            </a:r>
            <a:r>
              <a:rPr dirty="0" sz="2500" spc="-10">
                <a:latin typeface="Calibri"/>
                <a:cs typeface="Calibri"/>
              </a:rPr>
              <a:t>two cases </a:t>
            </a:r>
            <a:r>
              <a:rPr dirty="0" sz="2500" spc="-5">
                <a:latin typeface="Calibri"/>
                <a:cs typeface="Calibri"/>
              </a:rPr>
              <a:t>is  called the </a:t>
            </a:r>
            <a:r>
              <a:rPr dirty="0" sz="2500">
                <a:latin typeface="Calibri"/>
                <a:cs typeface="Calibri"/>
              </a:rPr>
              <a:t>primary </a:t>
            </a:r>
            <a:r>
              <a:rPr dirty="0" sz="2500" spc="-20">
                <a:latin typeface="Calibri"/>
                <a:cs typeface="Calibri"/>
              </a:rPr>
              <a:t>focal </a:t>
            </a:r>
            <a:r>
              <a:rPr dirty="0" sz="2500" spc="-10">
                <a:latin typeface="Calibri"/>
                <a:cs typeface="Calibri"/>
              </a:rPr>
              <a:t>point, </a:t>
            </a:r>
            <a:r>
              <a:rPr dirty="0" sz="2500" spc="-5">
                <a:latin typeface="Calibri"/>
                <a:cs typeface="Calibri"/>
              </a:rPr>
              <a:t>and the </a:t>
            </a:r>
            <a:r>
              <a:rPr dirty="0" sz="2500" spc="-15">
                <a:latin typeface="Calibri"/>
                <a:cs typeface="Calibri"/>
              </a:rPr>
              <a:t>distance </a:t>
            </a:r>
            <a:r>
              <a:rPr dirty="0" sz="2500" spc="-5">
                <a:latin typeface="Calibri"/>
                <a:cs typeface="Calibri"/>
              </a:rPr>
              <a:t>f is </a:t>
            </a:r>
            <a:r>
              <a:rPr dirty="0" sz="2500" spc="-10">
                <a:latin typeface="Calibri"/>
                <a:cs typeface="Calibri"/>
              </a:rPr>
              <a:t>called  </a:t>
            </a:r>
            <a:r>
              <a:rPr dirty="0" sz="2500" spc="-5">
                <a:latin typeface="Calibri"/>
                <a:cs typeface="Calibri"/>
              </a:rPr>
              <a:t>the </a:t>
            </a:r>
            <a:r>
              <a:rPr dirty="0" sz="2500">
                <a:latin typeface="Calibri"/>
                <a:cs typeface="Calibri"/>
              </a:rPr>
              <a:t>primary </a:t>
            </a:r>
            <a:r>
              <a:rPr dirty="0" sz="2500" spc="-20">
                <a:latin typeface="Calibri"/>
                <a:cs typeface="Calibri"/>
              </a:rPr>
              <a:t>focal</a:t>
            </a:r>
            <a:r>
              <a:rPr dirty="0" sz="2500" spc="5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length.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555445"/>
            <a:ext cx="8013065" cy="41173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indent="-342900">
              <a:lnSpc>
                <a:spcPts val="2375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200" spc="-5">
                <a:latin typeface="Calibri"/>
                <a:cs typeface="Calibri"/>
              </a:rPr>
              <a:t>In </a:t>
            </a:r>
            <a:r>
              <a:rPr dirty="0" sz="2200" spc="-15">
                <a:latin typeface="Calibri"/>
                <a:cs typeface="Calibri"/>
              </a:rPr>
              <a:t>diagram </a:t>
            </a:r>
            <a:r>
              <a:rPr dirty="0" sz="2200" spc="-5">
                <a:latin typeface="Calibri"/>
                <a:cs typeface="Calibri"/>
              </a:rPr>
              <a:t>(b) a </a:t>
            </a:r>
            <a:r>
              <a:rPr dirty="0" sz="2200" spc="-10">
                <a:latin typeface="Calibri"/>
                <a:cs typeface="Calibri"/>
              </a:rPr>
              <a:t>parallel incident </a:t>
            </a:r>
            <a:r>
              <a:rPr dirty="0" sz="2200" spc="-5">
                <a:latin typeface="Calibri"/>
                <a:cs typeface="Calibri"/>
              </a:rPr>
              <a:t>beam is </a:t>
            </a:r>
            <a:r>
              <a:rPr dirty="0" sz="2200" spc="-20">
                <a:latin typeface="Calibri"/>
                <a:cs typeface="Calibri"/>
              </a:rPr>
              <a:t>refracted </a:t>
            </a:r>
            <a:r>
              <a:rPr dirty="0" sz="2200" spc="-5">
                <a:latin typeface="Calibri"/>
                <a:cs typeface="Calibri"/>
              </a:rPr>
              <a:t>and </a:t>
            </a:r>
            <a:r>
              <a:rPr dirty="0" sz="2200" spc="-15">
                <a:latin typeface="Calibri"/>
                <a:cs typeface="Calibri"/>
              </a:rPr>
              <a:t>brought </a:t>
            </a:r>
            <a:r>
              <a:rPr dirty="0" sz="2200" spc="-20">
                <a:latin typeface="Calibri"/>
                <a:cs typeface="Calibri"/>
              </a:rPr>
              <a:t>to</a:t>
            </a:r>
            <a:r>
              <a:rPr dirty="0" sz="2200" spc="9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375"/>
              </a:lnSpc>
            </a:pPr>
            <a:r>
              <a:rPr dirty="0" sz="2200" spc="-15">
                <a:latin typeface="Calibri"/>
                <a:cs typeface="Calibri"/>
              </a:rPr>
              <a:t>focus at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point</a:t>
            </a:r>
            <a:r>
              <a:rPr dirty="0" sz="2200" spc="1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F'.</a:t>
            </a:r>
            <a:endParaRPr sz="2200">
              <a:latin typeface="Calibri"/>
              <a:cs typeface="Calibri"/>
            </a:endParaRPr>
          </a:p>
          <a:p>
            <a:pPr algn="just" marL="355600" marR="13970" indent="-342900">
              <a:lnSpc>
                <a:spcPct val="80000"/>
              </a:lnSpc>
              <a:spcBef>
                <a:spcPts val="530"/>
              </a:spcBef>
              <a:buFont typeface="Arial"/>
              <a:buChar char="•"/>
              <a:tabLst>
                <a:tab pos="356235" algn="l"/>
              </a:tabLst>
            </a:pPr>
            <a:r>
              <a:rPr dirty="0" sz="2200" spc="-5">
                <a:latin typeface="Calibri"/>
                <a:cs typeface="Calibri"/>
              </a:rPr>
              <a:t>In </a:t>
            </a:r>
            <a:r>
              <a:rPr dirty="0" sz="2200" spc="-10">
                <a:latin typeface="Calibri"/>
                <a:cs typeface="Calibri"/>
              </a:rPr>
              <a:t>diagram </a:t>
            </a:r>
            <a:r>
              <a:rPr dirty="0" sz="2200" spc="-5">
                <a:latin typeface="Calibri"/>
                <a:cs typeface="Calibri"/>
              </a:rPr>
              <a:t>(C) a </a:t>
            </a:r>
            <a:r>
              <a:rPr dirty="0" sz="2200" spc="-10">
                <a:latin typeface="Calibri"/>
                <a:cs typeface="Calibri"/>
              </a:rPr>
              <a:t>parallel incident beam </a:t>
            </a:r>
            <a:r>
              <a:rPr dirty="0" sz="2200" spc="-5">
                <a:latin typeface="Calibri"/>
                <a:cs typeface="Calibri"/>
              </a:rPr>
              <a:t>is </a:t>
            </a:r>
            <a:r>
              <a:rPr dirty="0" sz="2200" spc="-20">
                <a:latin typeface="Calibri"/>
                <a:cs typeface="Calibri"/>
              </a:rPr>
              <a:t>refracted </a:t>
            </a:r>
            <a:r>
              <a:rPr dirty="0" sz="2200" spc="-15">
                <a:latin typeface="Calibri"/>
                <a:cs typeface="Calibri"/>
              </a:rPr>
              <a:t>to diverge </a:t>
            </a:r>
            <a:r>
              <a:rPr dirty="0" sz="2200">
                <a:latin typeface="Calibri"/>
                <a:cs typeface="Calibri"/>
              </a:rPr>
              <a:t>as </a:t>
            </a:r>
            <a:r>
              <a:rPr dirty="0" sz="2200" spc="-5">
                <a:latin typeface="Calibri"/>
                <a:cs typeface="Calibri"/>
              </a:rPr>
              <a:t>if it  </a:t>
            </a:r>
            <a:r>
              <a:rPr dirty="0" sz="2200" spc="-10">
                <a:latin typeface="Calibri"/>
                <a:cs typeface="Calibri"/>
              </a:rPr>
              <a:t>came </a:t>
            </a:r>
            <a:r>
              <a:rPr dirty="0" sz="2200" spc="-15">
                <a:latin typeface="Calibri"/>
                <a:cs typeface="Calibri"/>
              </a:rPr>
              <a:t>from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point </a:t>
            </a:r>
            <a:r>
              <a:rPr dirty="0" sz="2200" spc="-5">
                <a:latin typeface="Calibri"/>
                <a:cs typeface="Calibri"/>
              </a:rPr>
              <a:t>F'. F' in each </a:t>
            </a:r>
            <a:r>
              <a:rPr dirty="0" sz="2200" spc="-10">
                <a:latin typeface="Calibri"/>
                <a:cs typeface="Calibri"/>
              </a:rPr>
              <a:t>case </a:t>
            </a:r>
            <a:r>
              <a:rPr dirty="0" sz="2200" spc="-5">
                <a:latin typeface="Calibri"/>
                <a:cs typeface="Calibri"/>
              </a:rPr>
              <a:t>is </a:t>
            </a:r>
            <a:r>
              <a:rPr dirty="0" sz="2200" spc="-10">
                <a:latin typeface="Calibri"/>
                <a:cs typeface="Calibri"/>
              </a:rPr>
              <a:t>called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secondary </a:t>
            </a:r>
            <a:r>
              <a:rPr dirty="0" sz="2200" spc="-20">
                <a:latin typeface="Calibri"/>
                <a:cs typeface="Calibri"/>
              </a:rPr>
              <a:t>focal  </a:t>
            </a:r>
            <a:r>
              <a:rPr dirty="0" sz="2200" spc="-10">
                <a:latin typeface="Calibri"/>
                <a:cs typeface="Calibri"/>
              </a:rPr>
              <a:t>point </a:t>
            </a:r>
            <a:r>
              <a:rPr dirty="0" sz="2200" spc="-5">
                <a:latin typeface="Calibri"/>
                <a:cs typeface="Calibri"/>
              </a:rPr>
              <a:t>and the </a:t>
            </a:r>
            <a:r>
              <a:rPr dirty="0" sz="2200" spc="-10">
                <a:latin typeface="Calibri"/>
                <a:cs typeface="Calibri"/>
              </a:rPr>
              <a:t>distance </a:t>
            </a:r>
            <a:r>
              <a:rPr dirty="0" sz="2200" spc="-5">
                <a:latin typeface="Calibri"/>
                <a:cs typeface="Calibri"/>
              </a:rPr>
              <a:t>f ' is </a:t>
            </a:r>
            <a:r>
              <a:rPr dirty="0" sz="2200" spc="-10">
                <a:latin typeface="Calibri"/>
                <a:cs typeface="Calibri"/>
              </a:rPr>
              <a:t>called the secondary </a:t>
            </a:r>
            <a:r>
              <a:rPr dirty="0" sz="2200" spc="-20">
                <a:latin typeface="Calibri"/>
                <a:cs typeface="Calibri"/>
              </a:rPr>
              <a:t>focal</a:t>
            </a:r>
            <a:r>
              <a:rPr dirty="0" sz="2200" spc="7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length.</a:t>
            </a:r>
            <a:endParaRPr sz="2200">
              <a:latin typeface="Calibri"/>
              <a:cs typeface="Calibri"/>
            </a:endParaRPr>
          </a:p>
          <a:p>
            <a:pPr marL="355600" marR="99695" indent="-342900">
              <a:lnSpc>
                <a:spcPct val="80000"/>
              </a:lnSpc>
              <a:spcBef>
                <a:spcPts val="5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200" spc="-45">
                <a:latin typeface="Calibri"/>
                <a:cs typeface="Calibri"/>
              </a:rPr>
              <a:t>We </a:t>
            </a:r>
            <a:r>
              <a:rPr dirty="0" sz="2200" spc="-10">
                <a:latin typeface="Calibri"/>
                <a:cs typeface="Calibri"/>
              </a:rPr>
              <a:t>now </a:t>
            </a:r>
            <a:r>
              <a:rPr dirty="0" sz="2200" spc="-25">
                <a:latin typeface="Calibri"/>
                <a:cs typeface="Calibri"/>
              </a:rPr>
              <a:t>state </a:t>
            </a:r>
            <a:r>
              <a:rPr dirty="0" sz="2200" spc="-10">
                <a:latin typeface="Calibri"/>
                <a:cs typeface="Calibri"/>
              </a:rPr>
              <a:t>that </a:t>
            </a:r>
            <a:r>
              <a:rPr dirty="0" sz="2200" spc="-5">
                <a:latin typeface="Calibri"/>
                <a:cs typeface="Calibri"/>
              </a:rPr>
              <a:t>the primary </a:t>
            </a:r>
            <a:r>
              <a:rPr dirty="0" sz="2200" spc="-20">
                <a:latin typeface="Calibri"/>
                <a:cs typeface="Calibri"/>
              </a:rPr>
              <a:t>focal </a:t>
            </a:r>
            <a:r>
              <a:rPr dirty="0" sz="2200" spc="-10">
                <a:latin typeface="Calibri"/>
                <a:cs typeface="Calibri"/>
              </a:rPr>
              <a:t>point </a:t>
            </a:r>
            <a:r>
              <a:rPr dirty="0" sz="2200" spc="-5">
                <a:latin typeface="Calibri"/>
                <a:cs typeface="Calibri"/>
              </a:rPr>
              <a:t>F is an </a:t>
            </a:r>
            <a:r>
              <a:rPr dirty="0" sz="2200" spc="-10">
                <a:latin typeface="Calibri"/>
                <a:cs typeface="Calibri"/>
              </a:rPr>
              <a:t>axial point having 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property that </a:t>
            </a:r>
            <a:r>
              <a:rPr dirty="0" sz="2200" spc="-15">
                <a:latin typeface="Calibri"/>
                <a:cs typeface="Calibri"/>
              </a:rPr>
              <a:t>any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 spc="-10">
                <a:latin typeface="Calibri"/>
                <a:cs typeface="Calibri"/>
              </a:rPr>
              <a:t>coming </a:t>
            </a:r>
            <a:r>
              <a:rPr dirty="0" sz="2200" spc="-15">
                <a:latin typeface="Calibri"/>
                <a:cs typeface="Calibri"/>
              </a:rPr>
              <a:t>from </a:t>
            </a:r>
            <a:r>
              <a:rPr dirty="0" sz="2200" spc="-5">
                <a:latin typeface="Calibri"/>
                <a:cs typeface="Calibri"/>
              </a:rPr>
              <a:t>it or </a:t>
            </a:r>
            <a:r>
              <a:rPr dirty="0" sz="2200" spc="-10">
                <a:latin typeface="Calibri"/>
                <a:cs typeface="Calibri"/>
              </a:rPr>
              <a:t>proceeding </a:t>
            </a:r>
            <a:r>
              <a:rPr dirty="0" sz="2200" spc="-20">
                <a:latin typeface="Calibri"/>
                <a:cs typeface="Calibri"/>
              </a:rPr>
              <a:t>toward </a:t>
            </a:r>
            <a:r>
              <a:rPr dirty="0" sz="2200" spc="-5">
                <a:latin typeface="Calibri"/>
                <a:cs typeface="Calibri"/>
              </a:rPr>
              <a:t>it  </a:t>
            </a:r>
            <a:r>
              <a:rPr dirty="0" sz="2200" spc="-20">
                <a:latin typeface="Calibri"/>
                <a:cs typeface="Calibri"/>
              </a:rPr>
              <a:t>travels </a:t>
            </a:r>
            <a:r>
              <a:rPr dirty="0" sz="2200" spc="-10">
                <a:latin typeface="Calibri"/>
                <a:cs typeface="Calibri"/>
              </a:rPr>
              <a:t>parallel </a:t>
            </a:r>
            <a:r>
              <a:rPr dirty="0" sz="2200" spc="-20">
                <a:latin typeface="Calibri"/>
                <a:cs typeface="Calibri"/>
              </a:rPr>
              <a:t>to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axis </a:t>
            </a:r>
            <a:r>
              <a:rPr dirty="0" sz="2200" spc="-15">
                <a:latin typeface="Calibri"/>
                <a:cs typeface="Calibri"/>
              </a:rPr>
              <a:t>after</a:t>
            </a:r>
            <a:r>
              <a:rPr dirty="0" sz="2200" spc="60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refraction.</a:t>
            </a:r>
            <a:endParaRPr sz="2200">
              <a:latin typeface="Calibri"/>
              <a:cs typeface="Calibri"/>
            </a:endParaRPr>
          </a:p>
          <a:p>
            <a:pPr marL="355600" marR="133985" indent="-342900">
              <a:lnSpc>
                <a:spcPct val="80000"/>
              </a:lnSpc>
              <a:spcBef>
                <a:spcPts val="5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similar </a:t>
            </a:r>
            <a:r>
              <a:rPr dirty="0" sz="2200" spc="-20">
                <a:latin typeface="Calibri"/>
                <a:cs typeface="Calibri"/>
              </a:rPr>
              <a:t>statement </a:t>
            </a:r>
            <a:r>
              <a:rPr dirty="0" sz="2200" spc="-10">
                <a:latin typeface="Calibri"/>
                <a:cs typeface="Calibri"/>
              </a:rPr>
              <a:t>that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secondary </a:t>
            </a:r>
            <a:r>
              <a:rPr dirty="0" sz="2200" spc="-20">
                <a:latin typeface="Calibri"/>
                <a:cs typeface="Calibri"/>
              </a:rPr>
              <a:t>focal </a:t>
            </a:r>
            <a:r>
              <a:rPr dirty="0" sz="2200" spc="-10">
                <a:latin typeface="Calibri"/>
                <a:cs typeface="Calibri"/>
              </a:rPr>
              <a:t>point </a:t>
            </a:r>
            <a:r>
              <a:rPr dirty="0" sz="2200" spc="-5">
                <a:latin typeface="Calibri"/>
                <a:cs typeface="Calibri"/>
              </a:rPr>
              <a:t>F' is an </a:t>
            </a:r>
            <a:r>
              <a:rPr dirty="0" sz="2200" spc="-15">
                <a:latin typeface="Calibri"/>
                <a:cs typeface="Calibri"/>
              </a:rPr>
              <a:t>axial  </a:t>
            </a:r>
            <a:r>
              <a:rPr dirty="0" sz="2200" spc="-10">
                <a:latin typeface="Calibri"/>
                <a:cs typeface="Calibri"/>
              </a:rPr>
              <a:t>point having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property that </a:t>
            </a:r>
            <a:r>
              <a:rPr dirty="0" sz="2200" spc="-15">
                <a:latin typeface="Calibri"/>
                <a:cs typeface="Calibri"/>
              </a:rPr>
              <a:t>any </a:t>
            </a:r>
            <a:r>
              <a:rPr dirty="0" sz="2200" spc="-10">
                <a:latin typeface="Calibri"/>
                <a:cs typeface="Calibri"/>
              </a:rPr>
              <a:t>incident </a:t>
            </a:r>
            <a:r>
              <a:rPr dirty="0" sz="2200" spc="-30">
                <a:latin typeface="Calibri"/>
                <a:cs typeface="Calibri"/>
              </a:rPr>
              <a:t>ray </a:t>
            </a:r>
            <a:r>
              <a:rPr dirty="0" sz="2200" spc="-20">
                <a:latin typeface="Calibri"/>
                <a:cs typeface="Calibri"/>
              </a:rPr>
              <a:t>traveling </a:t>
            </a:r>
            <a:r>
              <a:rPr dirty="0" sz="2200" spc="-10">
                <a:latin typeface="Calibri"/>
                <a:cs typeface="Calibri"/>
              </a:rPr>
              <a:t>parallel </a:t>
            </a:r>
            <a:r>
              <a:rPr dirty="0" sz="2200" spc="-20">
                <a:latin typeface="Calibri"/>
                <a:cs typeface="Calibri"/>
              </a:rPr>
              <a:t>to 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axis </a:t>
            </a:r>
            <a:r>
              <a:rPr dirty="0" sz="2200" spc="-5">
                <a:latin typeface="Calibri"/>
                <a:cs typeface="Calibri"/>
              </a:rPr>
              <a:t>will, </a:t>
            </a:r>
            <a:r>
              <a:rPr dirty="0" sz="2200" spc="-15">
                <a:latin typeface="Calibri"/>
                <a:cs typeface="Calibri"/>
              </a:rPr>
              <a:t>after refraction, </a:t>
            </a:r>
            <a:r>
              <a:rPr dirty="0" sz="2200" spc="-10">
                <a:latin typeface="Calibri"/>
                <a:cs typeface="Calibri"/>
              </a:rPr>
              <a:t>proceed </a:t>
            </a:r>
            <a:r>
              <a:rPr dirty="0" sz="2200" spc="-15">
                <a:latin typeface="Calibri"/>
                <a:cs typeface="Calibri"/>
              </a:rPr>
              <a:t>toward, </a:t>
            </a:r>
            <a:r>
              <a:rPr dirty="0" sz="2200" spc="-5">
                <a:latin typeface="Calibri"/>
                <a:cs typeface="Calibri"/>
              </a:rPr>
              <a:t>or appear </a:t>
            </a:r>
            <a:r>
              <a:rPr dirty="0" sz="2200" spc="-20">
                <a:latin typeface="Calibri"/>
                <a:cs typeface="Calibri"/>
              </a:rPr>
              <a:t>to </a:t>
            </a:r>
            <a:r>
              <a:rPr dirty="0" sz="2200" spc="-10">
                <a:latin typeface="Calibri"/>
                <a:cs typeface="Calibri"/>
              </a:rPr>
              <a:t>come  from,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F'.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ts val="2375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200" spc="-5">
                <a:latin typeface="Calibri"/>
                <a:cs typeface="Calibri"/>
              </a:rPr>
              <a:t>A </a:t>
            </a:r>
            <a:r>
              <a:rPr dirty="0" sz="2200" spc="-10">
                <a:latin typeface="Calibri"/>
                <a:cs typeface="Calibri"/>
              </a:rPr>
              <a:t>plane </a:t>
            </a:r>
            <a:r>
              <a:rPr dirty="0" sz="2200" spc="-5">
                <a:latin typeface="Calibri"/>
                <a:cs typeface="Calibri"/>
              </a:rPr>
              <a:t>perpendicular </a:t>
            </a:r>
            <a:r>
              <a:rPr dirty="0" sz="2200" spc="-20">
                <a:latin typeface="Calibri"/>
                <a:cs typeface="Calibri"/>
              </a:rPr>
              <a:t>to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axis </a:t>
            </a:r>
            <a:r>
              <a:rPr dirty="0" sz="2200" spc="-5">
                <a:latin typeface="Calibri"/>
                <a:cs typeface="Calibri"/>
              </a:rPr>
              <a:t>and passing </a:t>
            </a:r>
            <a:r>
              <a:rPr dirty="0" sz="2200" spc="-10">
                <a:latin typeface="Calibri"/>
                <a:cs typeface="Calibri"/>
              </a:rPr>
              <a:t>through </a:t>
            </a:r>
            <a:r>
              <a:rPr dirty="0" sz="2200" spc="-5">
                <a:latin typeface="Calibri"/>
                <a:cs typeface="Calibri"/>
              </a:rPr>
              <a:t>either</a:t>
            </a:r>
            <a:r>
              <a:rPr dirty="0" sz="2200" spc="45">
                <a:latin typeface="Calibri"/>
                <a:cs typeface="Calibri"/>
              </a:rPr>
              <a:t> </a:t>
            </a:r>
            <a:r>
              <a:rPr dirty="0" sz="2200" spc="-20">
                <a:latin typeface="Calibri"/>
                <a:cs typeface="Calibri"/>
              </a:rPr>
              <a:t>focal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375"/>
              </a:lnSpc>
            </a:pPr>
            <a:r>
              <a:rPr dirty="0" sz="2200" spc="-10">
                <a:latin typeface="Calibri"/>
                <a:cs typeface="Calibri"/>
              </a:rPr>
              <a:t>point </a:t>
            </a:r>
            <a:r>
              <a:rPr dirty="0" sz="2200" spc="-5">
                <a:latin typeface="Calibri"/>
                <a:cs typeface="Calibri"/>
              </a:rPr>
              <a:t>is </a:t>
            </a:r>
            <a:r>
              <a:rPr dirty="0" sz="2200" spc="-10">
                <a:latin typeface="Calibri"/>
                <a:cs typeface="Calibri"/>
              </a:rPr>
              <a:t>called </a:t>
            </a:r>
            <a:r>
              <a:rPr dirty="0" sz="2200" spc="-5">
                <a:latin typeface="Calibri"/>
                <a:cs typeface="Calibri"/>
              </a:rPr>
              <a:t>a </a:t>
            </a:r>
            <a:r>
              <a:rPr dirty="0" sz="2200" spc="-20">
                <a:latin typeface="Calibri"/>
                <a:cs typeface="Calibri"/>
              </a:rPr>
              <a:t>focal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plane.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5843" y="0"/>
            <a:ext cx="8324088" cy="11201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6679" y="0"/>
            <a:ext cx="8775192" cy="15041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23532" y="2844"/>
            <a:ext cx="8229600" cy="1049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23532" y="2844"/>
            <a:ext cx="8229600" cy="1050290"/>
          </a:xfrm>
          <a:custGeom>
            <a:avLst/>
            <a:gdLst/>
            <a:ahLst/>
            <a:cxnLst/>
            <a:rect l="l" t="t" r="r" b="b"/>
            <a:pathLst>
              <a:path w="8229600" h="1050290">
                <a:moveTo>
                  <a:pt x="0" y="1049858"/>
                </a:moveTo>
                <a:lnTo>
                  <a:pt x="8229600" y="1049858"/>
                </a:lnTo>
                <a:lnTo>
                  <a:pt x="8229600" y="0"/>
                </a:lnTo>
                <a:lnTo>
                  <a:pt x="0" y="0"/>
                </a:lnTo>
                <a:lnTo>
                  <a:pt x="0" y="1049858"/>
                </a:lnTo>
                <a:close/>
              </a:path>
            </a:pathLst>
          </a:custGeom>
          <a:ln w="9525">
            <a:solidFill>
              <a:srgbClr val="BD4A4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167890" marR="5080" indent="-2155825">
              <a:lnSpc>
                <a:spcPct val="100000"/>
              </a:lnSpc>
              <a:spcBef>
                <a:spcPts val="95"/>
              </a:spcBef>
            </a:pPr>
            <a:r>
              <a:rPr dirty="0" spc="-15"/>
              <a:t>Lecture six(Reflection </a:t>
            </a:r>
            <a:r>
              <a:rPr dirty="0" spc="-5"/>
              <a:t>and </a:t>
            </a:r>
            <a:r>
              <a:rPr dirty="0" spc="-20"/>
              <a:t>refraction at  </a:t>
            </a:r>
            <a:r>
              <a:rPr dirty="0" spc="-10"/>
              <a:t>spherical </a:t>
            </a:r>
            <a:r>
              <a:rPr dirty="0" spc="-15"/>
              <a:t>surfaces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9570" y="1437338"/>
            <a:ext cx="7833995" cy="97281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47650" indent="-234950">
              <a:lnSpc>
                <a:spcPct val="100000"/>
              </a:lnSpc>
              <a:spcBef>
                <a:spcPts val="130"/>
              </a:spcBef>
              <a:buFont typeface="Wingdings"/>
              <a:buChar char=""/>
              <a:tabLst>
                <a:tab pos="248285" algn="l"/>
              </a:tabLst>
            </a:pPr>
            <a:r>
              <a:rPr dirty="0" u="heavy" sz="1650" spc="12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GRAPHICAL </a:t>
            </a:r>
            <a:r>
              <a:rPr dirty="0" u="heavy" sz="1650" spc="114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CONSTRUCTIONS. </a:t>
            </a:r>
            <a:r>
              <a:rPr dirty="0" u="heavy" sz="1650" spc="13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dirty="0" u="heavy" sz="1650" spc="12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PARALLEL-RAY</a:t>
            </a:r>
            <a:r>
              <a:rPr dirty="0" u="heavy" sz="1650" spc="-21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650" spc="14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METHOD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>
              <a:latin typeface="Times New Roman"/>
              <a:cs typeface="Times New Roman"/>
            </a:endParaRPr>
          </a:p>
          <a:p>
            <a:pPr marL="247650" marR="5080">
              <a:lnSpc>
                <a:spcPts val="1910"/>
              </a:lnSpc>
            </a:pPr>
            <a:r>
              <a:rPr dirty="0" sz="1650" spc="95">
                <a:latin typeface="Times New Roman"/>
                <a:cs typeface="Times New Roman"/>
              </a:rPr>
              <a:t>They </a:t>
            </a:r>
            <a:r>
              <a:rPr dirty="0" sz="1650" spc="80">
                <a:latin typeface="Times New Roman"/>
                <a:cs typeface="Times New Roman"/>
              </a:rPr>
              <a:t>apply only </a:t>
            </a:r>
            <a:r>
              <a:rPr dirty="0" sz="1650" spc="75">
                <a:latin typeface="Times New Roman"/>
                <a:cs typeface="Times New Roman"/>
              </a:rPr>
              <a:t>to </a:t>
            </a:r>
            <a:r>
              <a:rPr dirty="0" sz="1650" spc="80">
                <a:latin typeface="Times New Roman"/>
                <a:cs typeface="Times New Roman"/>
              </a:rPr>
              <a:t>images formed </a:t>
            </a:r>
            <a:r>
              <a:rPr dirty="0" sz="1650" spc="95">
                <a:latin typeface="Times New Roman"/>
                <a:cs typeface="Times New Roman"/>
              </a:rPr>
              <a:t>by </a:t>
            </a:r>
            <a:r>
              <a:rPr dirty="0" sz="1650" spc="70">
                <a:latin typeface="Times New Roman"/>
                <a:cs typeface="Times New Roman"/>
              </a:rPr>
              <a:t>paraxial </a:t>
            </a:r>
            <a:r>
              <a:rPr dirty="0" sz="1650" spc="65">
                <a:latin typeface="Times New Roman"/>
                <a:cs typeface="Times New Roman"/>
              </a:rPr>
              <a:t>rays. </a:t>
            </a:r>
            <a:r>
              <a:rPr dirty="0" sz="1650" spc="85">
                <a:latin typeface="Times New Roman"/>
                <a:cs typeface="Times New Roman"/>
              </a:rPr>
              <a:t>For </a:t>
            </a:r>
            <a:r>
              <a:rPr dirty="0" sz="1650" spc="80">
                <a:latin typeface="Times New Roman"/>
                <a:cs typeface="Times New Roman"/>
              </a:rPr>
              <a:t>such </a:t>
            </a:r>
            <a:r>
              <a:rPr dirty="0" sz="1650" spc="65">
                <a:latin typeface="Times New Roman"/>
                <a:cs typeface="Times New Roman"/>
              </a:rPr>
              <a:t>rays </a:t>
            </a:r>
            <a:r>
              <a:rPr dirty="0" sz="1650" spc="80">
                <a:latin typeface="Times New Roman"/>
                <a:cs typeface="Times New Roman"/>
              </a:rPr>
              <a:t>the </a:t>
            </a:r>
            <a:r>
              <a:rPr dirty="0" sz="1650" spc="70">
                <a:latin typeface="Times New Roman"/>
                <a:cs typeface="Times New Roman"/>
              </a:rPr>
              <a:t>refraction  </a:t>
            </a:r>
            <a:r>
              <a:rPr dirty="0" sz="1650" spc="80">
                <a:latin typeface="Times New Roman"/>
                <a:cs typeface="Times New Roman"/>
              </a:rPr>
              <a:t>occurs</a:t>
            </a:r>
            <a:r>
              <a:rPr dirty="0" sz="1650" spc="25">
                <a:latin typeface="Times New Roman"/>
                <a:cs typeface="Times New Roman"/>
              </a:rPr>
              <a:t> </a:t>
            </a:r>
            <a:r>
              <a:rPr dirty="0" sz="1650" spc="65">
                <a:latin typeface="Times New Roman"/>
                <a:cs typeface="Times New Roman"/>
              </a:rPr>
              <a:t>at</a:t>
            </a:r>
            <a:r>
              <a:rPr dirty="0" sz="1650" spc="30">
                <a:latin typeface="Times New Roman"/>
                <a:cs typeface="Times New Roman"/>
              </a:rPr>
              <a:t> </a:t>
            </a:r>
            <a:r>
              <a:rPr dirty="0" sz="1650" spc="80">
                <a:latin typeface="Times New Roman"/>
                <a:cs typeface="Times New Roman"/>
              </a:rPr>
              <a:t>or</a:t>
            </a:r>
            <a:r>
              <a:rPr dirty="0" sz="1650" spc="45">
                <a:latin typeface="Times New Roman"/>
                <a:cs typeface="Times New Roman"/>
              </a:rPr>
              <a:t> </a:t>
            </a:r>
            <a:r>
              <a:rPr dirty="0" sz="1650" spc="80">
                <a:latin typeface="Times New Roman"/>
                <a:cs typeface="Times New Roman"/>
              </a:rPr>
              <a:t>very</a:t>
            </a:r>
            <a:r>
              <a:rPr dirty="0" sz="1650" spc="25">
                <a:latin typeface="Times New Roman"/>
                <a:cs typeface="Times New Roman"/>
              </a:rPr>
              <a:t> </a:t>
            </a:r>
            <a:r>
              <a:rPr dirty="0" sz="1650" spc="80">
                <a:latin typeface="Times New Roman"/>
                <a:cs typeface="Times New Roman"/>
              </a:rPr>
              <a:t>near</a:t>
            </a:r>
            <a:r>
              <a:rPr dirty="0" sz="1650" spc="45">
                <a:latin typeface="Times New Roman"/>
                <a:cs typeface="Times New Roman"/>
              </a:rPr>
              <a:t> </a:t>
            </a:r>
            <a:r>
              <a:rPr dirty="0" sz="1650" spc="80">
                <a:latin typeface="Times New Roman"/>
                <a:cs typeface="Times New Roman"/>
              </a:rPr>
              <a:t>the</a:t>
            </a:r>
            <a:r>
              <a:rPr dirty="0" sz="1650" spc="25">
                <a:latin typeface="Times New Roman"/>
                <a:cs typeface="Times New Roman"/>
              </a:rPr>
              <a:t> </a:t>
            </a:r>
            <a:r>
              <a:rPr dirty="0" sz="1650" spc="75">
                <a:latin typeface="Times New Roman"/>
                <a:cs typeface="Times New Roman"/>
              </a:rPr>
              <a:t>vertex</a:t>
            </a:r>
            <a:r>
              <a:rPr dirty="0" sz="1650" spc="50">
                <a:latin typeface="Times New Roman"/>
                <a:cs typeface="Times New Roman"/>
              </a:rPr>
              <a:t> </a:t>
            </a:r>
            <a:r>
              <a:rPr dirty="0" sz="1650" spc="75">
                <a:latin typeface="Times New Roman"/>
                <a:cs typeface="Times New Roman"/>
              </a:rPr>
              <a:t>of</a:t>
            </a:r>
            <a:r>
              <a:rPr dirty="0" sz="1650" spc="30">
                <a:latin typeface="Times New Roman"/>
                <a:cs typeface="Times New Roman"/>
              </a:rPr>
              <a:t> </a:t>
            </a:r>
            <a:r>
              <a:rPr dirty="0" sz="1650" spc="75">
                <a:latin typeface="Times New Roman"/>
                <a:cs typeface="Times New Roman"/>
              </a:rPr>
              <a:t>the</a:t>
            </a:r>
            <a:r>
              <a:rPr dirty="0" sz="1650" spc="45">
                <a:latin typeface="Times New Roman"/>
                <a:cs typeface="Times New Roman"/>
              </a:rPr>
              <a:t> </a:t>
            </a:r>
            <a:r>
              <a:rPr dirty="0" sz="1650" spc="70">
                <a:latin typeface="Times New Roman"/>
                <a:cs typeface="Times New Roman"/>
              </a:rPr>
              <a:t>spherical.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302442" y="3060122"/>
            <a:ext cx="6348285" cy="27433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864100" y="3608549"/>
            <a:ext cx="336550" cy="770890"/>
          </a:xfrm>
          <a:custGeom>
            <a:avLst/>
            <a:gdLst/>
            <a:ahLst/>
            <a:cxnLst/>
            <a:rect l="l" t="t" r="r" b="b"/>
            <a:pathLst>
              <a:path w="336550" h="770889">
                <a:moveTo>
                  <a:pt x="163129" y="135676"/>
                </a:moveTo>
                <a:lnTo>
                  <a:pt x="127882" y="195337"/>
                </a:lnTo>
                <a:lnTo>
                  <a:pt x="149018" y="770636"/>
                </a:lnTo>
                <a:lnTo>
                  <a:pt x="223830" y="768358"/>
                </a:lnTo>
                <a:lnTo>
                  <a:pt x="202679" y="193041"/>
                </a:lnTo>
                <a:lnTo>
                  <a:pt x="163129" y="135676"/>
                </a:lnTo>
                <a:close/>
              </a:path>
              <a:path w="336550" h="770889">
                <a:moveTo>
                  <a:pt x="158150" y="0"/>
                </a:moveTo>
                <a:lnTo>
                  <a:pt x="4318" y="260625"/>
                </a:lnTo>
                <a:lnTo>
                  <a:pt x="0" y="273563"/>
                </a:lnTo>
                <a:lnTo>
                  <a:pt x="1414" y="286558"/>
                </a:lnTo>
                <a:lnTo>
                  <a:pt x="8077" y="298129"/>
                </a:lnTo>
                <a:lnTo>
                  <a:pt x="19504" y="306796"/>
                </a:lnTo>
                <a:lnTo>
                  <a:pt x="33721" y="310766"/>
                </a:lnTo>
                <a:lnTo>
                  <a:pt x="47995" y="309511"/>
                </a:lnTo>
                <a:lnTo>
                  <a:pt x="60696" y="303443"/>
                </a:lnTo>
                <a:lnTo>
                  <a:pt x="70199" y="292975"/>
                </a:lnTo>
                <a:lnTo>
                  <a:pt x="127882" y="195337"/>
                </a:lnTo>
                <a:lnTo>
                  <a:pt x="123239" y="68953"/>
                </a:lnTo>
                <a:lnTo>
                  <a:pt x="198033" y="66675"/>
                </a:lnTo>
                <a:lnTo>
                  <a:pt x="204069" y="66675"/>
                </a:lnTo>
                <a:lnTo>
                  <a:pt x="158150" y="0"/>
                </a:lnTo>
                <a:close/>
              </a:path>
              <a:path w="336550" h="770889">
                <a:moveTo>
                  <a:pt x="204069" y="66675"/>
                </a:moveTo>
                <a:lnTo>
                  <a:pt x="198033" y="66675"/>
                </a:lnTo>
                <a:lnTo>
                  <a:pt x="202679" y="193041"/>
                </a:lnTo>
                <a:lnTo>
                  <a:pt x="267390" y="286900"/>
                </a:lnTo>
                <a:lnTo>
                  <a:pt x="277638" y="296786"/>
                </a:lnTo>
                <a:lnTo>
                  <a:pt x="290762" y="302088"/>
                </a:lnTo>
                <a:lnTo>
                  <a:pt x="305102" y="302491"/>
                </a:lnTo>
                <a:lnTo>
                  <a:pt x="318999" y="297683"/>
                </a:lnTo>
                <a:lnTo>
                  <a:pt x="329764" y="288340"/>
                </a:lnTo>
                <a:lnTo>
                  <a:pt x="335561" y="276363"/>
                </a:lnTo>
                <a:lnTo>
                  <a:pt x="336013" y="263275"/>
                </a:lnTo>
                <a:lnTo>
                  <a:pt x="330742" y="250601"/>
                </a:lnTo>
                <a:lnTo>
                  <a:pt x="204069" y="66675"/>
                </a:lnTo>
                <a:close/>
              </a:path>
              <a:path w="336550" h="770889">
                <a:moveTo>
                  <a:pt x="198033" y="66675"/>
                </a:moveTo>
                <a:lnTo>
                  <a:pt x="123239" y="68953"/>
                </a:lnTo>
                <a:lnTo>
                  <a:pt x="127882" y="195337"/>
                </a:lnTo>
                <a:lnTo>
                  <a:pt x="163129" y="135676"/>
                </a:lnTo>
                <a:lnTo>
                  <a:pt x="128960" y="86115"/>
                </a:lnTo>
                <a:lnTo>
                  <a:pt x="193576" y="84141"/>
                </a:lnTo>
                <a:lnTo>
                  <a:pt x="198676" y="84141"/>
                </a:lnTo>
                <a:lnTo>
                  <a:pt x="198033" y="66675"/>
                </a:lnTo>
                <a:close/>
              </a:path>
              <a:path w="336550" h="770889">
                <a:moveTo>
                  <a:pt x="198676" y="84141"/>
                </a:moveTo>
                <a:lnTo>
                  <a:pt x="193576" y="84141"/>
                </a:lnTo>
                <a:lnTo>
                  <a:pt x="163129" y="135676"/>
                </a:lnTo>
                <a:lnTo>
                  <a:pt x="202679" y="193041"/>
                </a:lnTo>
                <a:lnTo>
                  <a:pt x="198676" y="84141"/>
                </a:lnTo>
                <a:close/>
              </a:path>
              <a:path w="336550" h="770889">
                <a:moveTo>
                  <a:pt x="193576" y="84141"/>
                </a:moveTo>
                <a:lnTo>
                  <a:pt x="128960" y="86115"/>
                </a:lnTo>
                <a:lnTo>
                  <a:pt x="163129" y="135676"/>
                </a:lnTo>
                <a:lnTo>
                  <a:pt x="193576" y="841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59255" y="4378122"/>
            <a:ext cx="565150" cy="0"/>
          </a:xfrm>
          <a:custGeom>
            <a:avLst/>
            <a:gdLst/>
            <a:ahLst/>
            <a:cxnLst/>
            <a:rect l="l" t="t" r="r" b="b"/>
            <a:pathLst>
              <a:path w="565150" h="0">
                <a:moveTo>
                  <a:pt x="564662" y="0"/>
                </a:moveTo>
                <a:lnTo>
                  <a:pt x="0" y="0"/>
                </a:lnTo>
              </a:path>
            </a:pathLst>
          </a:custGeom>
          <a:ln w="341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19755" y="3644696"/>
            <a:ext cx="6736080" cy="1306195"/>
          </a:xfrm>
          <a:custGeom>
            <a:avLst/>
            <a:gdLst/>
            <a:ahLst/>
            <a:cxnLst/>
            <a:rect l="l" t="t" r="r" b="b"/>
            <a:pathLst>
              <a:path w="6736080" h="1306195">
                <a:moveTo>
                  <a:pt x="6688065" y="1265224"/>
                </a:moveTo>
                <a:lnTo>
                  <a:pt x="6603477" y="1291431"/>
                </a:lnTo>
                <a:lnTo>
                  <a:pt x="6601148" y="1295683"/>
                </a:lnTo>
                <a:lnTo>
                  <a:pt x="6602645" y="1299632"/>
                </a:lnTo>
                <a:lnTo>
                  <a:pt x="6603976" y="1303581"/>
                </a:lnTo>
                <a:lnTo>
                  <a:pt x="6608799" y="1305707"/>
                </a:lnTo>
                <a:lnTo>
                  <a:pt x="6613123" y="1304492"/>
                </a:lnTo>
                <a:lnTo>
                  <a:pt x="6721778" y="1270927"/>
                </a:lnTo>
                <a:lnTo>
                  <a:pt x="6718572" y="1270927"/>
                </a:lnTo>
                <a:lnTo>
                  <a:pt x="6688065" y="1265224"/>
                </a:lnTo>
                <a:close/>
              </a:path>
              <a:path w="6736080" h="1306195">
                <a:moveTo>
                  <a:pt x="6703722" y="1260378"/>
                </a:moveTo>
                <a:lnTo>
                  <a:pt x="6688065" y="1265224"/>
                </a:lnTo>
                <a:lnTo>
                  <a:pt x="6718572" y="1270927"/>
                </a:lnTo>
                <a:lnTo>
                  <a:pt x="6718979" y="1269104"/>
                </a:lnTo>
                <a:lnTo>
                  <a:pt x="6714414" y="1269104"/>
                </a:lnTo>
                <a:lnTo>
                  <a:pt x="6703722" y="1260378"/>
                </a:lnTo>
                <a:close/>
              </a:path>
              <a:path w="6736080" h="1306195">
                <a:moveTo>
                  <a:pt x="6635910" y="1184659"/>
                </a:moveTo>
                <a:lnTo>
                  <a:pt x="6630754" y="1184963"/>
                </a:lnTo>
                <a:lnTo>
                  <a:pt x="6627593" y="1188001"/>
                </a:lnTo>
                <a:lnTo>
                  <a:pt x="6624600" y="1191190"/>
                </a:lnTo>
                <a:lnTo>
                  <a:pt x="6624766" y="1195898"/>
                </a:lnTo>
                <a:lnTo>
                  <a:pt x="6691433" y="1250347"/>
                </a:lnTo>
                <a:lnTo>
                  <a:pt x="6721898" y="1256043"/>
                </a:lnTo>
                <a:lnTo>
                  <a:pt x="6718572" y="1270927"/>
                </a:lnTo>
                <a:lnTo>
                  <a:pt x="6721778" y="1270927"/>
                </a:lnTo>
                <a:lnTo>
                  <a:pt x="6736035" y="1266522"/>
                </a:lnTo>
                <a:lnTo>
                  <a:pt x="6639402" y="1187393"/>
                </a:lnTo>
                <a:lnTo>
                  <a:pt x="6635910" y="1184659"/>
                </a:lnTo>
                <a:close/>
              </a:path>
              <a:path w="6736080" h="1306195">
                <a:moveTo>
                  <a:pt x="6717241" y="1256195"/>
                </a:moveTo>
                <a:lnTo>
                  <a:pt x="6703722" y="1260378"/>
                </a:lnTo>
                <a:lnTo>
                  <a:pt x="6714414" y="1269104"/>
                </a:lnTo>
                <a:lnTo>
                  <a:pt x="6717241" y="1256195"/>
                </a:lnTo>
                <a:close/>
              </a:path>
              <a:path w="6736080" h="1306195">
                <a:moveTo>
                  <a:pt x="6721864" y="1256195"/>
                </a:moveTo>
                <a:lnTo>
                  <a:pt x="6717241" y="1256195"/>
                </a:lnTo>
                <a:lnTo>
                  <a:pt x="6714414" y="1269104"/>
                </a:lnTo>
                <a:lnTo>
                  <a:pt x="6718979" y="1269104"/>
                </a:lnTo>
                <a:lnTo>
                  <a:pt x="6721864" y="1256195"/>
                </a:lnTo>
                <a:close/>
              </a:path>
              <a:path w="6736080" h="1306195">
                <a:moveTo>
                  <a:pt x="3326" y="0"/>
                </a:moveTo>
                <a:lnTo>
                  <a:pt x="0" y="14884"/>
                </a:lnTo>
                <a:lnTo>
                  <a:pt x="6688065" y="1265224"/>
                </a:lnTo>
                <a:lnTo>
                  <a:pt x="6703722" y="1260378"/>
                </a:lnTo>
                <a:lnTo>
                  <a:pt x="6691433" y="1250347"/>
                </a:lnTo>
                <a:lnTo>
                  <a:pt x="3326" y="0"/>
                </a:lnTo>
                <a:close/>
              </a:path>
              <a:path w="6736080" h="1306195">
                <a:moveTo>
                  <a:pt x="6691433" y="1250347"/>
                </a:moveTo>
                <a:lnTo>
                  <a:pt x="6703722" y="1260378"/>
                </a:lnTo>
                <a:lnTo>
                  <a:pt x="6717241" y="1256195"/>
                </a:lnTo>
                <a:lnTo>
                  <a:pt x="6721864" y="1256195"/>
                </a:lnTo>
                <a:lnTo>
                  <a:pt x="6721898" y="1256043"/>
                </a:lnTo>
                <a:lnTo>
                  <a:pt x="6691433" y="12503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021934" y="3489475"/>
            <a:ext cx="3056255" cy="170815"/>
          </a:xfrm>
          <a:custGeom>
            <a:avLst/>
            <a:gdLst/>
            <a:ahLst/>
            <a:cxnLst/>
            <a:rect l="l" t="t" r="r" b="b"/>
            <a:pathLst>
              <a:path w="3056254" h="170814">
                <a:moveTo>
                  <a:pt x="3008209" y="51779"/>
                </a:moveTo>
                <a:lnTo>
                  <a:pt x="0" y="155068"/>
                </a:lnTo>
                <a:lnTo>
                  <a:pt x="632" y="170256"/>
                </a:lnTo>
                <a:lnTo>
                  <a:pt x="3008766" y="66971"/>
                </a:lnTo>
                <a:lnTo>
                  <a:pt x="3022752" y="58864"/>
                </a:lnTo>
                <a:lnTo>
                  <a:pt x="3008209" y="51779"/>
                </a:lnTo>
                <a:close/>
              </a:path>
              <a:path w="3056254" h="170814">
                <a:moveTo>
                  <a:pt x="3041034" y="50727"/>
                </a:moveTo>
                <a:lnTo>
                  <a:pt x="3038850" y="50727"/>
                </a:lnTo>
                <a:lnTo>
                  <a:pt x="3039515" y="65915"/>
                </a:lnTo>
                <a:lnTo>
                  <a:pt x="3008766" y="66971"/>
                </a:lnTo>
                <a:lnTo>
                  <a:pt x="2937227" y="108441"/>
                </a:lnTo>
                <a:lnTo>
                  <a:pt x="2933402" y="110720"/>
                </a:lnTo>
                <a:lnTo>
                  <a:pt x="2932237" y="115428"/>
                </a:lnTo>
                <a:lnTo>
                  <a:pt x="2934566" y="118921"/>
                </a:lnTo>
                <a:lnTo>
                  <a:pt x="2937061" y="122566"/>
                </a:lnTo>
                <a:lnTo>
                  <a:pt x="2942217" y="123629"/>
                </a:lnTo>
                <a:lnTo>
                  <a:pt x="2946042" y="121351"/>
                </a:lnTo>
                <a:lnTo>
                  <a:pt x="3055648" y="57866"/>
                </a:lnTo>
                <a:lnTo>
                  <a:pt x="3041034" y="50727"/>
                </a:lnTo>
                <a:close/>
              </a:path>
              <a:path w="3056254" h="170814">
                <a:moveTo>
                  <a:pt x="3022752" y="58864"/>
                </a:moveTo>
                <a:lnTo>
                  <a:pt x="3008766" y="66971"/>
                </a:lnTo>
                <a:lnTo>
                  <a:pt x="3039515" y="65915"/>
                </a:lnTo>
                <a:lnTo>
                  <a:pt x="3039475" y="65004"/>
                </a:lnTo>
                <a:lnTo>
                  <a:pt x="3035357" y="65004"/>
                </a:lnTo>
                <a:lnTo>
                  <a:pt x="3022752" y="58864"/>
                </a:lnTo>
                <a:close/>
              </a:path>
              <a:path w="3056254" h="170814">
                <a:moveTo>
                  <a:pt x="3034692" y="51942"/>
                </a:moveTo>
                <a:lnTo>
                  <a:pt x="3022752" y="58864"/>
                </a:lnTo>
                <a:lnTo>
                  <a:pt x="3035357" y="65004"/>
                </a:lnTo>
                <a:lnTo>
                  <a:pt x="3034692" y="51942"/>
                </a:lnTo>
                <a:close/>
              </a:path>
              <a:path w="3056254" h="170814">
                <a:moveTo>
                  <a:pt x="3038903" y="51942"/>
                </a:moveTo>
                <a:lnTo>
                  <a:pt x="3034692" y="51942"/>
                </a:lnTo>
                <a:lnTo>
                  <a:pt x="3035357" y="65004"/>
                </a:lnTo>
                <a:lnTo>
                  <a:pt x="3039475" y="65004"/>
                </a:lnTo>
                <a:lnTo>
                  <a:pt x="3038903" y="51942"/>
                </a:lnTo>
                <a:close/>
              </a:path>
              <a:path w="3056254" h="170814">
                <a:moveTo>
                  <a:pt x="3038850" y="50727"/>
                </a:moveTo>
                <a:lnTo>
                  <a:pt x="3008209" y="51779"/>
                </a:lnTo>
                <a:lnTo>
                  <a:pt x="3022752" y="58864"/>
                </a:lnTo>
                <a:lnTo>
                  <a:pt x="3034692" y="51942"/>
                </a:lnTo>
                <a:lnTo>
                  <a:pt x="3038903" y="51942"/>
                </a:lnTo>
                <a:lnTo>
                  <a:pt x="3038850" y="50727"/>
                </a:lnTo>
                <a:close/>
              </a:path>
              <a:path w="3056254" h="170814">
                <a:moveTo>
                  <a:pt x="2937227" y="0"/>
                </a:moveTo>
                <a:lnTo>
                  <a:pt x="2932071" y="1366"/>
                </a:lnTo>
                <a:lnTo>
                  <a:pt x="2929909" y="5012"/>
                </a:lnTo>
                <a:lnTo>
                  <a:pt x="2927747" y="8809"/>
                </a:lnTo>
                <a:lnTo>
                  <a:pt x="2929244" y="13365"/>
                </a:lnTo>
                <a:lnTo>
                  <a:pt x="2933402" y="15339"/>
                </a:lnTo>
                <a:lnTo>
                  <a:pt x="3008209" y="51779"/>
                </a:lnTo>
                <a:lnTo>
                  <a:pt x="3038850" y="50727"/>
                </a:lnTo>
                <a:lnTo>
                  <a:pt x="3041034" y="50727"/>
                </a:lnTo>
                <a:lnTo>
                  <a:pt x="293722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073591" y="3540203"/>
            <a:ext cx="3682365" cy="1388745"/>
          </a:xfrm>
          <a:custGeom>
            <a:avLst/>
            <a:gdLst/>
            <a:ahLst/>
            <a:cxnLst/>
            <a:rect l="l" t="t" r="r" b="b"/>
            <a:pathLst>
              <a:path w="3682365" h="1388745">
                <a:moveTo>
                  <a:pt x="3635276" y="1361770"/>
                </a:moveTo>
                <a:lnTo>
                  <a:pt x="3546813" y="1373294"/>
                </a:lnTo>
                <a:lnTo>
                  <a:pt x="3543653" y="1377242"/>
                </a:lnTo>
                <a:lnTo>
                  <a:pt x="3544984" y="1385444"/>
                </a:lnTo>
                <a:lnTo>
                  <a:pt x="3549142" y="1388330"/>
                </a:lnTo>
                <a:lnTo>
                  <a:pt x="3671695" y="1372382"/>
                </a:lnTo>
                <a:lnTo>
                  <a:pt x="3663904" y="1372382"/>
                </a:lnTo>
                <a:lnTo>
                  <a:pt x="3635276" y="1361770"/>
                </a:lnTo>
                <a:close/>
              </a:path>
              <a:path w="3682365" h="1388745">
                <a:moveTo>
                  <a:pt x="3651679" y="1359633"/>
                </a:moveTo>
                <a:lnTo>
                  <a:pt x="3635276" y="1361770"/>
                </a:lnTo>
                <a:lnTo>
                  <a:pt x="3663904" y="1372382"/>
                </a:lnTo>
                <a:lnTo>
                  <a:pt x="3664991" y="1369952"/>
                </a:lnTo>
                <a:lnTo>
                  <a:pt x="3660411" y="1369952"/>
                </a:lnTo>
                <a:lnTo>
                  <a:pt x="3651679" y="1359633"/>
                </a:lnTo>
                <a:close/>
              </a:path>
              <a:path w="3682365" h="1388745">
                <a:moveTo>
                  <a:pt x="3594880" y="1273205"/>
                </a:moveTo>
                <a:lnTo>
                  <a:pt x="3591221" y="1275787"/>
                </a:lnTo>
                <a:lnTo>
                  <a:pt x="3587729" y="1278369"/>
                </a:lnTo>
                <a:lnTo>
                  <a:pt x="3587063" y="1283077"/>
                </a:lnTo>
                <a:lnTo>
                  <a:pt x="3589724" y="1286419"/>
                </a:lnTo>
                <a:lnTo>
                  <a:pt x="3641506" y="1347611"/>
                </a:lnTo>
                <a:lnTo>
                  <a:pt x="3670224" y="1358258"/>
                </a:lnTo>
                <a:lnTo>
                  <a:pt x="3663904" y="1372382"/>
                </a:lnTo>
                <a:lnTo>
                  <a:pt x="3671695" y="1372382"/>
                </a:lnTo>
                <a:lnTo>
                  <a:pt x="3682199" y="1371015"/>
                </a:lnTo>
                <a:lnTo>
                  <a:pt x="3600203" y="1273813"/>
                </a:lnTo>
                <a:lnTo>
                  <a:pt x="3594880" y="1273205"/>
                </a:lnTo>
                <a:close/>
              </a:path>
              <a:path w="3682365" h="1388745">
                <a:moveTo>
                  <a:pt x="3665734" y="1357802"/>
                </a:moveTo>
                <a:lnTo>
                  <a:pt x="3651679" y="1359633"/>
                </a:lnTo>
                <a:lnTo>
                  <a:pt x="3660411" y="1369952"/>
                </a:lnTo>
                <a:lnTo>
                  <a:pt x="3665734" y="1357802"/>
                </a:lnTo>
                <a:close/>
              </a:path>
              <a:path w="3682365" h="1388745">
                <a:moveTo>
                  <a:pt x="3668995" y="1357802"/>
                </a:moveTo>
                <a:lnTo>
                  <a:pt x="3665734" y="1357802"/>
                </a:lnTo>
                <a:lnTo>
                  <a:pt x="3660411" y="1369952"/>
                </a:lnTo>
                <a:lnTo>
                  <a:pt x="3664991" y="1369952"/>
                </a:lnTo>
                <a:lnTo>
                  <a:pt x="3670224" y="1358258"/>
                </a:lnTo>
                <a:lnTo>
                  <a:pt x="3668995" y="1357802"/>
                </a:lnTo>
                <a:close/>
              </a:path>
              <a:path w="3682365" h="1388745">
                <a:moveTo>
                  <a:pt x="6320" y="0"/>
                </a:moveTo>
                <a:lnTo>
                  <a:pt x="0" y="14124"/>
                </a:lnTo>
                <a:lnTo>
                  <a:pt x="3635276" y="1361770"/>
                </a:lnTo>
                <a:lnTo>
                  <a:pt x="3651679" y="1359633"/>
                </a:lnTo>
                <a:lnTo>
                  <a:pt x="3641506" y="1347611"/>
                </a:lnTo>
                <a:lnTo>
                  <a:pt x="6320" y="0"/>
                </a:lnTo>
                <a:close/>
              </a:path>
              <a:path w="3682365" h="1388745">
                <a:moveTo>
                  <a:pt x="3641506" y="1347611"/>
                </a:moveTo>
                <a:lnTo>
                  <a:pt x="3651679" y="1359633"/>
                </a:lnTo>
                <a:lnTo>
                  <a:pt x="3665734" y="1357802"/>
                </a:lnTo>
                <a:lnTo>
                  <a:pt x="3668995" y="1357802"/>
                </a:lnTo>
                <a:lnTo>
                  <a:pt x="3641506" y="13476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018708" y="3645152"/>
            <a:ext cx="2934970" cy="1276350"/>
          </a:xfrm>
          <a:custGeom>
            <a:avLst/>
            <a:gdLst/>
            <a:ahLst/>
            <a:cxnLst/>
            <a:rect l="l" t="t" r="r" b="b"/>
            <a:pathLst>
              <a:path w="2934970" h="1276350">
                <a:moveTo>
                  <a:pt x="2888645" y="1253804"/>
                </a:moveTo>
                <a:lnTo>
                  <a:pt x="2804236" y="1260599"/>
                </a:lnTo>
                <a:lnTo>
                  <a:pt x="2799745" y="1261055"/>
                </a:lnTo>
                <a:lnTo>
                  <a:pt x="2796253" y="1264700"/>
                </a:lnTo>
                <a:lnTo>
                  <a:pt x="2796752" y="1268801"/>
                </a:lnTo>
                <a:lnTo>
                  <a:pt x="2797084" y="1273053"/>
                </a:lnTo>
                <a:lnTo>
                  <a:pt x="2801076" y="1276091"/>
                </a:lnTo>
                <a:lnTo>
                  <a:pt x="2805733" y="1275787"/>
                </a:lnTo>
                <a:lnTo>
                  <a:pt x="2929346" y="1265763"/>
                </a:lnTo>
                <a:lnTo>
                  <a:pt x="2916503" y="1265763"/>
                </a:lnTo>
                <a:lnTo>
                  <a:pt x="2888645" y="1253804"/>
                </a:lnTo>
                <a:close/>
              </a:path>
              <a:path w="2934970" h="1276350">
                <a:moveTo>
                  <a:pt x="2905105" y="1252480"/>
                </a:moveTo>
                <a:lnTo>
                  <a:pt x="2888645" y="1253804"/>
                </a:lnTo>
                <a:lnTo>
                  <a:pt x="2916503" y="1265763"/>
                </a:lnTo>
                <a:lnTo>
                  <a:pt x="2917839" y="1263181"/>
                </a:lnTo>
                <a:lnTo>
                  <a:pt x="2913177" y="1263181"/>
                </a:lnTo>
                <a:lnTo>
                  <a:pt x="2905105" y="1252480"/>
                </a:lnTo>
                <a:close/>
              </a:path>
              <a:path w="2934970" h="1276350">
                <a:moveTo>
                  <a:pt x="2853634" y="1163396"/>
                </a:moveTo>
                <a:lnTo>
                  <a:pt x="2849808" y="1165674"/>
                </a:lnTo>
                <a:lnTo>
                  <a:pt x="2845983" y="1168104"/>
                </a:lnTo>
                <a:lnTo>
                  <a:pt x="2844985" y="1172813"/>
                </a:lnTo>
                <a:lnTo>
                  <a:pt x="2847646" y="1176306"/>
                </a:lnTo>
                <a:lnTo>
                  <a:pt x="2895623" y="1239909"/>
                </a:lnTo>
                <a:lnTo>
                  <a:pt x="2923655" y="1251942"/>
                </a:lnTo>
                <a:lnTo>
                  <a:pt x="2916503" y="1265763"/>
                </a:lnTo>
                <a:lnTo>
                  <a:pt x="2929346" y="1265763"/>
                </a:lnTo>
                <a:lnTo>
                  <a:pt x="2934965" y="1265307"/>
                </a:lnTo>
                <a:lnTo>
                  <a:pt x="2861285" y="1167649"/>
                </a:lnTo>
                <a:lnTo>
                  <a:pt x="2858790" y="1164156"/>
                </a:lnTo>
                <a:lnTo>
                  <a:pt x="2853634" y="1163396"/>
                </a:lnTo>
                <a:close/>
              </a:path>
              <a:path w="2934970" h="1276350">
                <a:moveTo>
                  <a:pt x="2919331" y="1251334"/>
                </a:moveTo>
                <a:lnTo>
                  <a:pt x="2905105" y="1252480"/>
                </a:lnTo>
                <a:lnTo>
                  <a:pt x="2913177" y="1263181"/>
                </a:lnTo>
                <a:lnTo>
                  <a:pt x="2919331" y="1251334"/>
                </a:lnTo>
                <a:close/>
              </a:path>
              <a:path w="2934970" h="1276350">
                <a:moveTo>
                  <a:pt x="2922240" y="1251334"/>
                </a:moveTo>
                <a:lnTo>
                  <a:pt x="2919331" y="1251334"/>
                </a:lnTo>
                <a:lnTo>
                  <a:pt x="2913177" y="1263181"/>
                </a:lnTo>
                <a:lnTo>
                  <a:pt x="2917839" y="1263181"/>
                </a:lnTo>
                <a:lnTo>
                  <a:pt x="2923655" y="1251942"/>
                </a:lnTo>
                <a:lnTo>
                  <a:pt x="2922240" y="1251334"/>
                </a:lnTo>
                <a:close/>
              </a:path>
              <a:path w="2934970" h="1276350">
                <a:moveTo>
                  <a:pt x="7085" y="0"/>
                </a:moveTo>
                <a:lnTo>
                  <a:pt x="0" y="13821"/>
                </a:lnTo>
                <a:lnTo>
                  <a:pt x="2888645" y="1253804"/>
                </a:lnTo>
                <a:lnTo>
                  <a:pt x="2905105" y="1252480"/>
                </a:lnTo>
                <a:lnTo>
                  <a:pt x="2895623" y="1239909"/>
                </a:lnTo>
                <a:lnTo>
                  <a:pt x="7085" y="0"/>
                </a:lnTo>
                <a:close/>
              </a:path>
              <a:path w="2934970" h="1276350">
                <a:moveTo>
                  <a:pt x="2895623" y="1239909"/>
                </a:moveTo>
                <a:lnTo>
                  <a:pt x="2905105" y="1252480"/>
                </a:lnTo>
                <a:lnTo>
                  <a:pt x="2919331" y="1251334"/>
                </a:lnTo>
                <a:lnTo>
                  <a:pt x="2922240" y="1251334"/>
                </a:lnTo>
                <a:lnTo>
                  <a:pt x="2895623" y="12399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952842" y="4848493"/>
            <a:ext cx="3803015" cy="123825"/>
          </a:xfrm>
          <a:custGeom>
            <a:avLst/>
            <a:gdLst/>
            <a:ahLst/>
            <a:cxnLst/>
            <a:rect l="l" t="t" r="r" b="b"/>
            <a:pathLst>
              <a:path w="3803015" h="123825">
                <a:moveTo>
                  <a:pt x="3769922" y="61890"/>
                </a:moveTo>
                <a:lnTo>
                  <a:pt x="3678540" y="110568"/>
                </a:lnTo>
                <a:lnTo>
                  <a:pt x="3677210" y="115276"/>
                </a:lnTo>
                <a:lnTo>
                  <a:pt x="3681867" y="122566"/>
                </a:lnTo>
                <a:lnTo>
                  <a:pt x="3686856" y="123781"/>
                </a:lnTo>
                <a:lnTo>
                  <a:pt x="3788687" y="69560"/>
                </a:lnTo>
                <a:lnTo>
                  <a:pt x="3786650" y="69560"/>
                </a:lnTo>
                <a:lnTo>
                  <a:pt x="3786650" y="68497"/>
                </a:lnTo>
                <a:lnTo>
                  <a:pt x="3782325" y="68497"/>
                </a:lnTo>
                <a:lnTo>
                  <a:pt x="3769922" y="61890"/>
                </a:lnTo>
                <a:close/>
              </a:path>
              <a:path w="3803015" h="123825">
                <a:moveTo>
                  <a:pt x="3755809" y="54372"/>
                </a:moveTo>
                <a:lnTo>
                  <a:pt x="0" y="54372"/>
                </a:lnTo>
                <a:lnTo>
                  <a:pt x="0" y="69560"/>
                </a:lnTo>
                <a:lnTo>
                  <a:pt x="3755524" y="69560"/>
                </a:lnTo>
                <a:lnTo>
                  <a:pt x="3769922" y="61890"/>
                </a:lnTo>
                <a:lnTo>
                  <a:pt x="3755809" y="54372"/>
                </a:lnTo>
                <a:close/>
              </a:path>
              <a:path w="3803015" h="123825">
                <a:moveTo>
                  <a:pt x="3788723" y="54372"/>
                </a:moveTo>
                <a:lnTo>
                  <a:pt x="3786650" y="54372"/>
                </a:lnTo>
                <a:lnTo>
                  <a:pt x="3786650" y="69560"/>
                </a:lnTo>
                <a:lnTo>
                  <a:pt x="3788687" y="69560"/>
                </a:lnTo>
                <a:lnTo>
                  <a:pt x="3802949" y="61966"/>
                </a:lnTo>
                <a:lnTo>
                  <a:pt x="3788723" y="54372"/>
                </a:lnTo>
                <a:close/>
              </a:path>
              <a:path w="3803015" h="123825">
                <a:moveTo>
                  <a:pt x="3782325" y="55284"/>
                </a:moveTo>
                <a:lnTo>
                  <a:pt x="3769922" y="61890"/>
                </a:lnTo>
                <a:lnTo>
                  <a:pt x="3782325" y="68497"/>
                </a:lnTo>
                <a:lnTo>
                  <a:pt x="3782325" y="55284"/>
                </a:lnTo>
                <a:close/>
              </a:path>
              <a:path w="3803015" h="123825">
                <a:moveTo>
                  <a:pt x="3786650" y="55284"/>
                </a:moveTo>
                <a:lnTo>
                  <a:pt x="3782325" y="55284"/>
                </a:lnTo>
                <a:lnTo>
                  <a:pt x="3782325" y="68497"/>
                </a:lnTo>
                <a:lnTo>
                  <a:pt x="3786650" y="68497"/>
                </a:lnTo>
                <a:lnTo>
                  <a:pt x="3786650" y="55284"/>
                </a:lnTo>
                <a:close/>
              </a:path>
              <a:path w="3803015" h="123825">
                <a:moveTo>
                  <a:pt x="3686856" y="0"/>
                </a:moveTo>
                <a:lnTo>
                  <a:pt x="3681867" y="1215"/>
                </a:lnTo>
                <a:lnTo>
                  <a:pt x="3677210" y="8505"/>
                </a:lnTo>
                <a:lnTo>
                  <a:pt x="3678540" y="13213"/>
                </a:lnTo>
                <a:lnTo>
                  <a:pt x="3769922" y="61890"/>
                </a:lnTo>
                <a:lnTo>
                  <a:pt x="3782325" y="55284"/>
                </a:lnTo>
                <a:lnTo>
                  <a:pt x="3786650" y="55284"/>
                </a:lnTo>
                <a:lnTo>
                  <a:pt x="3786650" y="54372"/>
                </a:lnTo>
                <a:lnTo>
                  <a:pt x="3788723" y="54372"/>
                </a:lnTo>
                <a:lnTo>
                  <a:pt x="36868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612755" y="4378122"/>
            <a:ext cx="354330" cy="0"/>
          </a:xfrm>
          <a:custGeom>
            <a:avLst/>
            <a:gdLst/>
            <a:ahLst/>
            <a:cxnLst/>
            <a:rect l="l" t="t" r="r" b="b"/>
            <a:pathLst>
              <a:path w="354329" h="0">
                <a:moveTo>
                  <a:pt x="0" y="0"/>
                </a:moveTo>
                <a:lnTo>
                  <a:pt x="354265" y="0"/>
                </a:lnTo>
              </a:path>
            </a:pathLst>
          </a:custGeom>
          <a:ln w="2278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477805" y="4374173"/>
            <a:ext cx="335280" cy="528955"/>
          </a:xfrm>
          <a:custGeom>
            <a:avLst/>
            <a:gdLst/>
            <a:ahLst/>
            <a:cxnLst/>
            <a:rect l="l" t="t" r="r" b="b"/>
            <a:pathLst>
              <a:path w="335279" h="528954">
                <a:moveTo>
                  <a:pt x="42349" y="237653"/>
                </a:moveTo>
                <a:lnTo>
                  <a:pt x="28004" y="238284"/>
                </a:lnTo>
                <a:lnTo>
                  <a:pt x="14532" y="244070"/>
                </a:lnTo>
                <a:lnTo>
                  <a:pt x="4685" y="254236"/>
                </a:lnTo>
                <a:lnTo>
                  <a:pt x="0" y="266624"/>
                </a:lnTo>
                <a:lnTo>
                  <a:pt x="709" y="279695"/>
                </a:lnTo>
                <a:lnTo>
                  <a:pt x="7047" y="291912"/>
                </a:lnTo>
                <a:lnTo>
                  <a:pt x="201478" y="528844"/>
                </a:lnTo>
                <a:lnTo>
                  <a:pt x="231935" y="465358"/>
                </a:lnTo>
                <a:lnTo>
                  <a:pt x="155739" y="465358"/>
                </a:lnTo>
                <a:lnTo>
                  <a:pt x="139806" y="339748"/>
                </a:lnTo>
                <a:lnTo>
                  <a:pt x="66923" y="251056"/>
                </a:lnTo>
                <a:lnTo>
                  <a:pt x="55884" y="241977"/>
                </a:lnTo>
                <a:lnTo>
                  <a:pt x="42349" y="237653"/>
                </a:lnTo>
                <a:close/>
              </a:path>
              <a:path w="335279" h="528954">
                <a:moveTo>
                  <a:pt x="139806" y="339748"/>
                </a:moveTo>
                <a:lnTo>
                  <a:pt x="155739" y="465358"/>
                </a:lnTo>
                <a:lnTo>
                  <a:pt x="230085" y="457460"/>
                </a:lnTo>
                <a:lnTo>
                  <a:pt x="228852" y="447740"/>
                </a:lnTo>
                <a:lnTo>
                  <a:pt x="158733" y="447740"/>
                </a:lnTo>
                <a:lnTo>
                  <a:pt x="184459" y="394086"/>
                </a:lnTo>
                <a:lnTo>
                  <a:pt x="139806" y="339748"/>
                </a:lnTo>
                <a:close/>
              </a:path>
              <a:path w="335279" h="528954">
                <a:moveTo>
                  <a:pt x="297726" y="209745"/>
                </a:moveTo>
                <a:lnTo>
                  <a:pt x="283641" y="212099"/>
                </a:lnTo>
                <a:lnTo>
                  <a:pt x="271551" y="219124"/>
                </a:lnTo>
                <a:lnTo>
                  <a:pt x="263017" y="230249"/>
                </a:lnTo>
                <a:lnTo>
                  <a:pt x="214179" y="332104"/>
                </a:lnTo>
                <a:lnTo>
                  <a:pt x="230085" y="457460"/>
                </a:lnTo>
                <a:lnTo>
                  <a:pt x="155739" y="465358"/>
                </a:lnTo>
                <a:lnTo>
                  <a:pt x="231935" y="465358"/>
                </a:lnTo>
                <a:lnTo>
                  <a:pt x="331541" y="257739"/>
                </a:lnTo>
                <a:lnTo>
                  <a:pt x="334701" y="244454"/>
                </a:lnTo>
                <a:lnTo>
                  <a:pt x="332123" y="231540"/>
                </a:lnTo>
                <a:lnTo>
                  <a:pt x="324431" y="220448"/>
                </a:lnTo>
                <a:lnTo>
                  <a:pt x="312248" y="212631"/>
                </a:lnTo>
                <a:lnTo>
                  <a:pt x="297726" y="209745"/>
                </a:lnTo>
                <a:close/>
              </a:path>
              <a:path w="335279" h="528954">
                <a:moveTo>
                  <a:pt x="184459" y="394086"/>
                </a:moveTo>
                <a:lnTo>
                  <a:pt x="158733" y="447740"/>
                </a:lnTo>
                <a:lnTo>
                  <a:pt x="222933" y="440906"/>
                </a:lnTo>
                <a:lnTo>
                  <a:pt x="184459" y="394086"/>
                </a:lnTo>
                <a:close/>
              </a:path>
              <a:path w="335279" h="528954">
                <a:moveTo>
                  <a:pt x="214179" y="332104"/>
                </a:moveTo>
                <a:lnTo>
                  <a:pt x="184459" y="394086"/>
                </a:lnTo>
                <a:lnTo>
                  <a:pt x="222933" y="440906"/>
                </a:lnTo>
                <a:lnTo>
                  <a:pt x="158733" y="447740"/>
                </a:lnTo>
                <a:lnTo>
                  <a:pt x="228852" y="447740"/>
                </a:lnTo>
                <a:lnTo>
                  <a:pt x="214179" y="332104"/>
                </a:lnTo>
                <a:close/>
              </a:path>
              <a:path w="335279" h="528954">
                <a:moveTo>
                  <a:pt x="172039" y="0"/>
                </a:moveTo>
                <a:lnTo>
                  <a:pt x="97693" y="7745"/>
                </a:lnTo>
                <a:lnTo>
                  <a:pt x="139806" y="339748"/>
                </a:lnTo>
                <a:lnTo>
                  <a:pt x="184459" y="394086"/>
                </a:lnTo>
                <a:lnTo>
                  <a:pt x="214179" y="332104"/>
                </a:lnTo>
                <a:lnTo>
                  <a:pt x="1720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64411" y="4593943"/>
            <a:ext cx="411147" cy="24968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969467" y="4572525"/>
            <a:ext cx="18288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125">
                <a:latin typeface="Calibri"/>
                <a:cs typeface="Calibri"/>
              </a:rPr>
              <a:t>M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91894" y="3241304"/>
            <a:ext cx="373392" cy="30603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903603" y="3278876"/>
            <a:ext cx="14922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95">
                <a:latin typeface="Calibri"/>
                <a:cs typeface="Calibri"/>
              </a:rPr>
              <a:t>Q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528960" y="4593943"/>
            <a:ext cx="307362" cy="24968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2636345" y="4572525"/>
            <a:ext cx="110489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65">
                <a:latin typeface="Calibri"/>
                <a:cs typeface="Calibri"/>
              </a:rPr>
              <a:t>F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780293" y="4050822"/>
            <a:ext cx="299379" cy="18043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4888176" y="4029768"/>
            <a:ext cx="12382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75">
                <a:latin typeface="Calibri"/>
                <a:cs typeface="Calibri"/>
              </a:rPr>
              <a:t>C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247252" y="3928711"/>
            <a:ext cx="403164" cy="24968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6355468" y="3845690"/>
            <a:ext cx="193040" cy="226695"/>
          </a:xfrm>
          <a:prstGeom prst="rect">
            <a:avLst/>
          </a:prstGeom>
        </p:spPr>
        <p:txBody>
          <a:bodyPr wrap="square" lIns="0" tIns="180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dirty="0" baseline="-21367" sz="1950" spc="975">
                <a:latin typeface="Cambria Math"/>
                <a:cs typeface="Cambria Math"/>
              </a:rPr>
              <a:t> </a:t>
            </a:r>
            <a:r>
              <a:rPr dirty="0" sz="950" spc="165">
                <a:latin typeface="Cambria Math"/>
                <a:cs typeface="Cambria Math"/>
              </a:rPr>
              <a:t> </a:t>
            </a:r>
            <a:endParaRPr sz="95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616414" y="3928711"/>
            <a:ext cx="443081" cy="24968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7725129" y="3845690"/>
            <a:ext cx="233045" cy="226695"/>
          </a:xfrm>
          <a:prstGeom prst="rect">
            <a:avLst/>
          </a:prstGeom>
        </p:spPr>
        <p:txBody>
          <a:bodyPr wrap="square" lIns="0" tIns="180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dirty="0" baseline="-21367" sz="1950" spc="1447">
                <a:latin typeface="Cambria Math"/>
                <a:cs typeface="Cambria Math"/>
              </a:rPr>
              <a:t> </a:t>
            </a:r>
            <a:r>
              <a:rPr dirty="0" sz="950" spc="165">
                <a:latin typeface="Cambria Math"/>
                <a:cs typeface="Cambria Math"/>
              </a:rPr>
              <a:t> </a:t>
            </a:r>
            <a:endParaRPr sz="950">
              <a:latin typeface="Cambria Math"/>
              <a:cs typeface="Cambria Math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7616414" y="5102450"/>
            <a:ext cx="443081" cy="32805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7733112" y="5019719"/>
            <a:ext cx="203200" cy="226695"/>
          </a:xfrm>
          <a:prstGeom prst="rect">
            <a:avLst/>
          </a:prstGeom>
        </p:spPr>
        <p:txBody>
          <a:bodyPr wrap="square" lIns="0" tIns="180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dirty="0" baseline="-21367" sz="1950" spc="1095">
                <a:latin typeface="Cambria Math"/>
                <a:cs typeface="Cambria Math"/>
              </a:rPr>
              <a:t> </a:t>
            </a:r>
            <a:r>
              <a:rPr dirty="0" sz="950" spc="165">
                <a:latin typeface="Cambria Math"/>
                <a:cs typeface="Cambria Math"/>
              </a:rPr>
              <a:t> </a:t>
            </a:r>
            <a:endParaRPr sz="950">
              <a:latin typeface="Cambria Math"/>
              <a:cs typeface="Cambria Math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641284" y="4343987"/>
            <a:ext cx="90864" cy="8573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4904094" y="4344746"/>
            <a:ext cx="90864" cy="8573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262111" y="4344746"/>
            <a:ext cx="90864" cy="8573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380246" y="3652138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 h="0">
                <a:moveTo>
                  <a:pt x="229525" y="0"/>
                </a:moveTo>
                <a:lnTo>
                  <a:pt x="0" y="0"/>
                </a:lnTo>
              </a:path>
            </a:pathLst>
          </a:custGeom>
          <a:ln w="341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79418" y="4384957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 h="0">
                <a:moveTo>
                  <a:pt x="229522" y="0"/>
                </a:moveTo>
                <a:lnTo>
                  <a:pt x="0" y="0"/>
                </a:lnTo>
              </a:path>
            </a:pathLst>
          </a:custGeom>
          <a:ln w="341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8176586" y="4971212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 h="0">
                <a:moveTo>
                  <a:pt x="229524" y="0"/>
                </a:moveTo>
                <a:lnTo>
                  <a:pt x="0" y="0"/>
                </a:lnTo>
              </a:path>
            </a:pathLst>
          </a:custGeom>
          <a:ln w="341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8174923" y="4383438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 h="0">
                <a:moveTo>
                  <a:pt x="229524" y="0"/>
                </a:moveTo>
                <a:lnTo>
                  <a:pt x="0" y="0"/>
                </a:lnTo>
              </a:path>
            </a:pathLst>
          </a:custGeom>
          <a:ln w="341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327524" y="3928711"/>
            <a:ext cx="363246" cy="30254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434575" y="3907657"/>
            <a:ext cx="10858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65">
                <a:latin typeface="Calibri"/>
                <a:cs typeface="Calibri"/>
              </a:rPr>
              <a:t>y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8181243" y="4542911"/>
            <a:ext cx="423122" cy="30072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 txBox="1"/>
          <p:nvPr/>
        </p:nvSpPr>
        <p:spPr>
          <a:xfrm>
            <a:off x="8289958" y="4521493"/>
            <a:ext cx="15621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libri"/>
                <a:cs typeface="Calibri"/>
              </a:rPr>
              <a:t>y’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418153" y="3651986"/>
            <a:ext cx="135890" cy="271780"/>
          </a:xfrm>
          <a:custGeom>
            <a:avLst/>
            <a:gdLst/>
            <a:ahLst/>
            <a:cxnLst/>
            <a:rect l="l" t="t" r="r" b="b"/>
            <a:pathLst>
              <a:path w="135890" h="271779">
                <a:moveTo>
                  <a:pt x="67711" y="30231"/>
                </a:moveTo>
                <a:lnTo>
                  <a:pt x="59399" y="43247"/>
                </a:lnTo>
                <a:lnTo>
                  <a:pt x="59393" y="271256"/>
                </a:lnTo>
                <a:lnTo>
                  <a:pt x="76025" y="271256"/>
                </a:lnTo>
                <a:lnTo>
                  <a:pt x="76025" y="43247"/>
                </a:lnTo>
                <a:lnTo>
                  <a:pt x="67711" y="30231"/>
                </a:lnTo>
                <a:close/>
              </a:path>
              <a:path w="135890" h="271779">
                <a:moveTo>
                  <a:pt x="67711" y="0"/>
                </a:moveTo>
                <a:lnTo>
                  <a:pt x="0" y="106011"/>
                </a:lnTo>
                <a:lnTo>
                  <a:pt x="1340" y="110720"/>
                </a:lnTo>
                <a:lnTo>
                  <a:pt x="9274" y="114972"/>
                </a:lnTo>
                <a:lnTo>
                  <a:pt x="14366" y="113757"/>
                </a:lnTo>
                <a:lnTo>
                  <a:pt x="59395" y="43253"/>
                </a:lnTo>
                <a:lnTo>
                  <a:pt x="59395" y="15187"/>
                </a:lnTo>
                <a:lnTo>
                  <a:pt x="77413" y="15187"/>
                </a:lnTo>
                <a:lnTo>
                  <a:pt x="67711" y="0"/>
                </a:lnTo>
                <a:close/>
              </a:path>
              <a:path w="135890" h="271779">
                <a:moveTo>
                  <a:pt x="77413" y="15187"/>
                </a:moveTo>
                <a:lnTo>
                  <a:pt x="76025" y="15187"/>
                </a:lnTo>
                <a:lnTo>
                  <a:pt x="76030" y="43253"/>
                </a:lnTo>
                <a:lnTo>
                  <a:pt x="118737" y="110112"/>
                </a:lnTo>
                <a:lnTo>
                  <a:pt x="121049" y="113757"/>
                </a:lnTo>
                <a:lnTo>
                  <a:pt x="126138" y="114972"/>
                </a:lnTo>
                <a:lnTo>
                  <a:pt x="134088" y="110720"/>
                </a:lnTo>
                <a:lnTo>
                  <a:pt x="135419" y="106011"/>
                </a:lnTo>
                <a:lnTo>
                  <a:pt x="133107" y="102366"/>
                </a:lnTo>
                <a:lnTo>
                  <a:pt x="77413" y="15187"/>
                </a:lnTo>
                <a:close/>
              </a:path>
              <a:path w="135890" h="271779">
                <a:moveTo>
                  <a:pt x="76025" y="15187"/>
                </a:moveTo>
                <a:lnTo>
                  <a:pt x="59395" y="15187"/>
                </a:lnTo>
                <a:lnTo>
                  <a:pt x="59395" y="43253"/>
                </a:lnTo>
                <a:lnTo>
                  <a:pt x="67711" y="30231"/>
                </a:lnTo>
                <a:lnTo>
                  <a:pt x="60527" y="18984"/>
                </a:lnTo>
                <a:lnTo>
                  <a:pt x="76025" y="18984"/>
                </a:lnTo>
                <a:lnTo>
                  <a:pt x="76025" y="15187"/>
                </a:lnTo>
                <a:close/>
              </a:path>
              <a:path w="135890" h="271779">
                <a:moveTo>
                  <a:pt x="76025" y="18984"/>
                </a:moveTo>
                <a:lnTo>
                  <a:pt x="74894" y="18984"/>
                </a:lnTo>
                <a:lnTo>
                  <a:pt x="67711" y="30231"/>
                </a:lnTo>
                <a:lnTo>
                  <a:pt x="76025" y="43247"/>
                </a:lnTo>
                <a:lnTo>
                  <a:pt x="76025" y="18984"/>
                </a:lnTo>
                <a:close/>
              </a:path>
              <a:path w="135890" h="271779">
                <a:moveTo>
                  <a:pt x="74894" y="18984"/>
                </a:moveTo>
                <a:lnTo>
                  <a:pt x="60527" y="18984"/>
                </a:lnTo>
                <a:lnTo>
                  <a:pt x="67711" y="30231"/>
                </a:lnTo>
                <a:lnTo>
                  <a:pt x="74894" y="189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18153" y="4185994"/>
            <a:ext cx="135419" cy="20048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8234466" y="4387083"/>
            <a:ext cx="135386" cy="19227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8234466" y="4789715"/>
            <a:ext cx="135386" cy="18301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971137" y="5489044"/>
            <a:ext cx="0" cy="201295"/>
          </a:xfrm>
          <a:custGeom>
            <a:avLst/>
            <a:gdLst/>
            <a:ahLst/>
            <a:cxnLst/>
            <a:rect l="l" t="t" r="r" b="b"/>
            <a:pathLst>
              <a:path w="0" h="201295">
                <a:moveTo>
                  <a:pt x="0" y="0"/>
                </a:moveTo>
                <a:lnTo>
                  <a:pt x="0" y="201240"/>
                </a:lnTo>
              </a:path>
            </a:pathLst>
          </a:custGeom>
          <a:ln w="249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716239" y="5483729"/>
            <a:ext cx="0" cy="201295"/>
          </a:xfrm>
          <a:custGeom>
            <a:avLst/>
            <a:gdLst/>
            <a:ahLst/>
            <a:cxnLst/>
            <a:rect l="l" t="t" r="r" b="b"/>
            <a:pathLst>
              <a:path w="0" h="201295">
                <a:moveTo>
                  <a:pt x="0" y="0"/>
                </a:moveTo>
                <a:lnTo>
                  <a:pt x="0" y="201240"/>
                </a:lnTo>
              </a:path>
            </a:pathLst>
          </a:custGeom>
          <a:ln w="249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3976958" y="5871021"/>
            <a:ext cx="0" cy="201295"/>
          </a:xfrm>
          <a:custGeom>
            <a:avLst/>
            <a:gdLst/>
            <a:ahLst/>
            <a:cxnLst/>
            <a:rect l="l" t="t" r="r" b="b"/>
            <a:pathLst>
              <a:path w="0" h="201295">
                <a:moveTo>
                  <a:pt x="0" y="0"/>
                </a:moveTo>
                <a:lnTo>
                  <a:pt x="0" y="201240"/>
                </a:lnTo>
              </a:path>
            </a:pathLst>
          </a:custGeom>
          <a:ln w="249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112064" y="5877856"/>
            <a:ext cx="0" cy="201295"/>
          </a:xfrm>
          <a:custGeom>
            <a:avLst/>
            <a:gdLst/>
            <a:ahLst/>
            <a:cxnLst/>
            <a:rect l="l" t="t" r="r" b="b"/>
            <a:pathLst>
              <a:path w="0" h="201295">
                <a:moveTo>
                  <a:pt x="0" y="0"/>
                </a:moveTo>
                <a:lnTo>
                  <a:pt x="0" y="201240"/>
                </a:lnTo>
              </a:path>
            </a:pathLst>
          </a:custGeom>
          <a:ln w="249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7757455" y="5888487"/>
            <a:ext cx="0" cy="201295"/>
          </a:xfrm>
          <a:custGeom>
            <a:avLst/>
            <a:gdLst/>
            <a:ahLst/>
            <a:cxnLst/>
            <a:rect l="l" t="t" r="r" b="b"/>
            <a:pathLst>
              <a:path w="0" h="201295">
                <a:moveTo>
                  <a:pt x="0" y="0"/>
                </a:moveTo>
                <a:lnTo>
                  <a:pt x="0" y="201240"/>
                </a:lnTo>
              </a:path>
            </a:pathLst>
          </a:custGeom>
          <a:ln w="249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6283011" y="5481451"/>
            <a:ext cx="0" cy="201295"/>
          </a:xfrm>
          <a:custGeom>
            <a:avLst/>
            <a:gdLst/>
            <a:ahLst/>
            <a:cxnLst/>
            <a:rect l="l" t="t" r="r" b="b"/>
            <a:pathLst>
              <a:path w="0" h="201295">
                <a:moveTo>
                  <a:pt x="0" y="0"/>
                </a:moveTo>
                <a:lnTo>
                  <a:pt x="0" y="201240"/>
                </a:lnTo>
              </a:path>
            </a:pathLst>
          </a:custGeom>
          <a:ln w="249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726218" y="5532011"/>
            <a:ext cx="1253490" cy="123825"/>
          </a:xfrm>
          <a:custGeom>
            <a:avLst/>
            <a:gdLst/>
            <a:ahLst/>
            <a:cxnLst/>
            <a:rect l="l" t="t" r="r" b="b"/>
            <a:pathLst>
              <a:path w="1253489" h="123825">
                <a:moveTo>
                  <a:pt x="116092" y="0"/>
                </a:moveTo>
                <a:lnTo>
                  <a:pt x="0" y="61830"/>
                </a:lnTo>
                <a:lnTo>
                  <a:pt x="116092" y="123660"/>
                </a:lnTo>
                <a:lnTo>
                  <a:pt x="121082" y="122445"/>
                </a:lnTo>
                <a:lnTo>
                  <a:pt x="125739" y="115200"/>
                </a:lnTo>
                <a:lnTo>
                  <a:pt x="124408" y="110553"/>
                </a:lnTo>
                <a:lnTo>
                  <a:pt x="47197" y="69424"/>
                </a:lnTo>
                <a:lnTo>
                  <a:pt x="16465" y="69424"/>
                </a:lnTo>
                <a:lnTo>
                  <a:pt x="16465" y="54236"/>
                </a:lnTo>
                <a:lnTo>
                  <a:pt x="47197" y="54236"/>
                </a:lnTo>
                <a:lnTo>
                  <a:pt x="124408" y="13122"/>
                </a:lnTo>
                <a:lnTo>
                  <a:pt x="125739" y="8474"/>
                </a:lnTo>
                <a:lnTo>
                  <a:pt x="121082" y="1230"/>
                </a:lnTo>
                <a:lnTo>
                  <a:pt x="116092" y="0"/>
                </a:lnTo>
                <a:close/>
              </a:path>
              <a:path w="1253489" h="123825">
                <a:moveTo>
                  <a:pt x="1220294" y="61830"/>
                </a:moveTo>
                <a:lnTo>
                  <a:pt x="1128826" y="110553"/>
                </a:lnTo>
                <a:lnTo>
                  <a:pt x="1127495" y="115200"/>
                </a:lnTo>
                <a:lnTo>
                  <a:pt x="1132152" y="122445"/>
                </a:lnTo>
                <a:lnTo>
                  <a:pt x="1137142" y="123660"/>
                </a:lnTo>
                <a:lnTo>
                  <a:pt x="1238980" y="69424"/>
                </a:lnTo>
                <a:lnTo>
                  <a:pt x="1236769" y="69424"/>
                </a:lnTo>
                <a:lnTo>
                  <a:pt x="1236769" y="68391"/>
                </a:lnTo>
                <a:lnTo>
                  <a:pt x="1232611" y="68391"/>
                </a:lnTo>
                <a:lnTo>
                  <a:pt x="1220294" y="61830"/>
                </a:lnTo>
                <a:close/>
              </a:path>
              <a:path w="1253489" h="123825">
                <a:moveTo>
                  <a:pt x="47197" y="54236"/>
                </a:moveTo>
                <a:lnTo>
                  <a:pt x="16465" y="54236"/>
                </a:lnTo>
                <a:lnTo>
                  <a:pt x="16465" y="69424"/>
                </a:lnTo>
                <a:lnTo>
                  <a:pt x="47197" y="69424"/>
                </a:lnTo>
                <a:lnTo>
                  <a:pt x="45258" y="68391"/>
                </a:lnTo>
                <a:lnTo>
                  <a:pt x="20623" y="68391"/>
                </a:lnTo>
                <a:lnTo>
                  <a:pt x="20623" y="55268"/>
                </a:lnTo>
                <a:lnTo>
                  <a:pt x="45258" y="55268"/>
                </a:lnTo>
                <a:lnTo>
                  <a:pt x="47197" y="54236"/>
                </a:lnTo>
                <a:close/>
              </a:path>
              <a:path w="1253489" h="123825">
                <a:moveTo>
                  <a:pt x="1206037" y="54236"/>
                </a:moveTo>
                <a:lnTo>
                  <a:pt x="47197" y="54236"/>
                </a:lnTo>
                <a:lnTo>
                  <a:pt x="32941" y="61830"/>
                </a:lnTo>
                <a:lnTo>
                  <a:pt x="47197" y="69424"/>
                </a:lnTo>
                <a:lnTo>
                  <a:pt x="1206037" y="69424"/>
                </a:lnTo>
                <a:lnTo>
                  <a:pt x="1220294" y="61830"/>
                </a:lnTo>
                <a:lnTo>
                  <a:pt x="1206037" y="54236"/>
                </a:lnTo>
                <a:close/>
              </a:path>
              <a:path w="1253489" h="123825">
                <a:moveTo>
                  <a:pt x="1238980" y="54236"/>
                </a:moveTo>
                <a:lnTo>
                  <a:pt x="1236769" y="54236"/>
                </a:lnTo>
                <a:lnTo>
                  <a:pt x="1236769" y="69424"/>
                </a:lnTo>
                <a:lnTo>
                  <a:pt x="1238980" y="69424"/>
                </a:lnTo>
                <a:lnTo>
                  <a:pt x="1253235" y="61830"/>
                </a:lnTo>
                <a:lnTo>
                  <a:pt x="1238980" y="54236"/>
                </a:lnTo>
                <a:close/>
              </a:path>
              <a:path w="1253489" h="123825">
                <a:moveTo>
                  <a:pt x="20623" y="55268"/>
                </a:moveTo>
                <a:lnTo>
                  <a:pt x="20623" y="68391"/>
                </a:lnTo>
                <a:lnTo>
                  <a:pt x="32941" y="61830"/>
                </a:lnTo>
                <a:lnTo>
                  <a:pt x="20623" y="55268"/>
                </a:lnTo>
                <a:close/>
              </a:path>
              <a:path w="1253489" h="123825">
                <a:moveTo>
                  <a:pt x="32941" y="61830"/>
                </a:moveTo>
                <a:lnTo>
                  <a:pt x="20623" y="68391"/>
                </a:lnTo>
                <a:lnTo>
                  <a:pt x="45258" y="68391"/>
                </a:lnTo>
                <a:lnTo>
                  <a:pt x="32941" y="61830"/>
                </a:lnTo>
                <a:close/>
              </a:path>
              <a:path w="1253489" h="123825">
                <a:moveTo>
                  <a:pt x="1232611" y="55268"/>
                </a:moveTo>
                <a:lnTo>
                  <a:pt x="1220294" y="61830"/>
                </a:lnTo>
                <a:lnTo>
                  <a:pt x="1232611" y="68391"/>
                </a:lnTo>
                <a:lnTo>
                  <a:pt x="1232611" y="55268"/>
                </a:lnTo>
                <a:close/>
              </a:path>
              <a:path w="1253489" h="123825">
                <a:moveTo>
                  <a:pt x="1236769" y="55268"/>
                </a:moveTo>
                <a:lnTo>
                  <a:pt x="1232611" y="55268"/>
                </a:lnTo>
                <a:lnTo>
                  <a:pt x="1232611" y="68391"/>
                </a:lnTo>
                <a:lnTo>
                  <a:pt x="1236769" y="68391"/>
                </a:lnTo>
                <a:lnTo>
                  <a:pt x="1236769" y="55268"/>
                </a:lnTo>
                <a:close/>
              </a:path>
              <a:path w="1253489" h="123825">
                <a:moveTo>
                  <a:pt x="45258" y="55268"/>
                </a:moveTo>
                <a:lnTo>
                  <a:pt x="20623" y="55268"/>
                </a:lnTo>
                <a:lnTo>
                  <a:pt x="32941" y="61830"/>
                </a:lnTo>
                <a:lnTo>
                  <a:pt x="45258" y="55268"/>
                </a:lnTo>
                <a:close/>
              </a:path>
              <a:path w="1253489" h="123825">
                <a:moveTo>
                  <a:pt x="1137142" y="0"/>
                </a:moveTo>
                <a:lnTo>
                  <a:pt x="1132152" y="1230"/>
                </a:lnTo>
                <a:lnTo>
                  <a:pt x="1127495" y="8474"/>
                </a:lnTo>
                <a:lnTo>
                  <a:pt x="1128826" y="13122"/>
                </a:lnTo>
                <a:lnTo>
                  <a:pt x="1220294" y="61830"/>
                </a:lnTo>
                <a:lnTo>
                  <a:pt x="1232611" y="55268"/>
                </a:lnTo>
                <a:lnTo>
                  <a:pt x="1236769" y="55268"/>
                </a:lnTo>
                <a:lnTo>
                  <a:pt x="1236769" y="54236"/>
                </a:lnTo>
                <a:lnTo>
                  <a:pt x="1238980" y="54236"/>
                </a:lnTo>
                <a:lnTo>
                  <a:pt x="11371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1107873" y="5908991"/>
            <a:ext cx="2835910" cy="130810"/>
          </a:xfrm>
          <a:custGeom>
            <a:avLst/>
            <a:gdLst/>
            <a:ahLst/>
            <a:cxnLst/>
            <a:rect l="l" t="t" r="r" b="b"/>
            <a:pathLst>
              <a:path w="2835910" h="130810">
                <a:moveTo>
                  <a:pt x="2788597" y="76571"/>
                </a:moveTo>
                <a:lnTo>
                  <a:pt x="2711246" y="117478"/>
                </a:lnTo>
                <a:lnTo>
                  <a:pt x="2709915" y="122126"/>
                </a:lnTo>
                <a:lnTo>
                  <a:pt x="2714572" y="129386"/>
                </a:lnTo>
                <a:lnTo>
                  <a:pt x="2719562" y="130631"/>
                </a:lnTo>
                <a:lnTo>
                  <a:pt x="2821557" y="76653"/>
                </a:lnTo>
                <a:lnTo>
                  <a:pt x="2788597" y="76571"/>
                </a:lnTo>
                <a:close/>
              </a:path>
              <a:path w="2835910" h="130810">
                <a:moveTo>
                  <a:pt x="116258" y="0"/>
                </a:moveTo>
                <a:lnTo>
                  <a:pt x="0" y="61511"/>
                </a:lnTo>
                <a:lnTo>
                  <a:pt x="115876" y="123660"/>
                </a:lnTo>
                <a:lnTo>
                  <a:pt x="120965" y="122445"/>
                </a:lnTo>
                <a:lnTo>
                  <a:pt x="125622" y="115215"/>
                </a:lnTo>
                <a:lnTo>
                  <a:pt x="124292" y="110553"/>
                </a:lnTo>
                <a:lnTo>
                  <a:pt x="47231" y="69233"/>
                </a:lnTo>
                <a:lnTo>
                  <a:pt x="16449" y="69150"/>
                </a:lnTo>
                <a:lnTo>
                  <a:pt x="16499" y="53962"/>
                </a:lnTo>
                <a:lnTo>
                  <a:pt x="47453" y="53962"/>
                </a:lnTo>
                <a:lnTo>
                  <a:pt x="124608" y="13137"/>
                </a:lnTo>
                <a:lnTo>
                  <a:pt x="125955" y="8490"/>
                </a:lnTo>
                <a:lnTo>
                  <a:pt x="121348" y="1230"/>
                </a:lnTo>
                <a:lnTo>
                  <a:pt x="116258" y="0"/>
                </a:lnTo>
                <a:close/>
              </a:path>
              <a:path w="2835910" h="130810">
                <a:moveTo>
                  <a:pt x="2802891" y="69009"/>
                </a:moveTo>
                <a:lnTo>
                  <a:pt x="2788597" y="76571"/>
                </a:lnTo>
                <a:lnTo>
                  <a:pt x="2819355" y="76653"/>
                </a:lnTo>
                <a:lnTo>
                  <a:pt x="2819355" y="75605"/>
                </a:lnTo>
                <a:lnTo>
                  <a:pt x="2815197" y="75605"/>
                </a:lnTo>
                <a:lnTo>
                  <a:pt x="2802891" y="69009"/>
                </a:lnTo>
                <a:close/>
              </a:path>
              <a:path w="2835910" h="130810">
                <a:moveTo>
                  <a:pt x="2720061" y="6971"/>
                </a:moveTo>
                <a:lnTo>
                  <a:pt x="2714905" y="8171"/>
                </a:lnTo>
                <a:lnTo>
                  <a:pt x="2710248" y="15415"/>
                </a:lnTo>
                <a:lnTo>
                  <a:pt x="2711578" y="20063"/>
                </a:lnTo>
                <a:lnTo>
                  <a:pt x="2788664" y="61383"/>
                </a:lnTo>
                <a:lnTo>
                  <a:pt x="2819355" y="61465"/>
                </a:lnTo>
                <a:lnTo>
                  <a:pt x="2819355" y="76653"/>
                </a:lnTo>
                <a:lnTo>
                  <a:pt x="2821557" y="76653"/>
                </a:lnTo>
                <a:lnTo>
                  <a:pt x="2835821" y="69105"/>
                </a:lnTo>
                <a:lnTo>
                  <a:pt x="2723886" y="9082"/>
                </a:lnTo>
                <a:lnTo>
                  <a:pt x="2720061" y="6971"/>
                </a:lnTo>
                <a:close/>
              </a:path>
              <a:path w="2835910" h="130810">
                <a:moveTo>
                  <a:pt x="47298" y="54045"/>
                </a:moveTo>
                <a:lnTo>
                  <a:pt x="33008" y="61606"/>
                </a:lnTo>
                <a:lnTo>
                  <a:pt x="47231" y="69233"/>
                </a:lnTo>
                <a:lnTo>
                  <a:pt x="2788597" y="76571"/>
                </a:lnTo>
                <a:lnTo>
                  <a:pt x="2802891" y="69009"/>
                </a:lnTo>
                <a:lnTo>
                  <a:pt x="2788664" y="61383"/>
                </a:lnTo>
                <a:lnTo>
                  <a:pt x="47298" y="54045"/>
                </a:lnTo>
                <a:close/>
              </a:path>
              <a:path w="2835910" h="130810">
                <a:moveTo>
                  <a:pt x="2815197" y="62498"/>
                </a:moveTo>
                <a:lnTo>
                  <a:pt x="2802891" y="69009"/>
                </a:lnTo>
                <a:lnTo>
                  <a:pt x="2815197" y="75605"/>
                </a:lnTo>
                <a:lnTo>
                  <a:pt x="2815197" y="62498"/>
                </a:lnTo>
                <a:close/>
              </a:path>
              <a:path w="2835910" h="130810">
                <a:moveTo>
                  <a:pt x="2819355" y="62498"/>
                </a:moveTo>
                <a:lnTo>
                  <a:pt x="2815197" y="62498"/>
                </a:lnTo>
                <a:lnTo>
                  <a:pt x="2815197" y="75605"/>
                </a:lnTo>
                <a:lnTo>
                  <a:pt x="2819355" y="75605"/>
                </a:lnTo>
                <a:lnTo>
                  <a:pt x="2819355" y="62498"/>
                </a:lnTo>
                <a:close/>
              </a:path>
              <a:path w="2835910" h="130810">
                <a:moveTo>
                  <a:pt x="16499" y="53962"/>
                </a:moveTo>
                <a:lnTo>
                  <a:pt x="16449" y="69150"/>
                </a:lnTo>
                <a:lnTo>
                  <a:pt x="47231" y="69233"/>
                </a:lnTo>
                <a:lnTo>
                  <a:pt x="45180" y="68133"/>
                </a:lnTo>
                <a:lnTo>
                  <a:pt x="20673" y="68133"/>
                </a:lnTo>
                <a:lnTo>
                  <a:pt x="20707" y="55010"/>
                </a:lnTo>
                <a:lnTo>
                  <a:pt x="45473" y="55010"/>
                </a:lnTo>
                <a:lnTo>
                  <a:pt x="47298" y="54045"/>
                </a:lnTo>
                <a:lnTo>
                  <a:pt x="16499" y="53962"/>
                </a:lnTo>
                <a:close/>
              </a:path>
              <a:path w="2835910" h="130810">
                <a:moveTo>
                  <a:pt x="2788664" y="61383"/>
                </a:moveTo>
                <a:lnTo>
                  <a:pt x="2802891" y="69009"/>
                </a:lnTo>
                <a:lnTo>
                  <a:pt x="2815197" y="62498"/>
                </a:lnTo>
                <a:lnTo>
                  <a:pt x="2819355" y="62498"/>
                </a:lnTo>
                <a:lnTo>
                  <a:pt x="2819355" y="61465"/>
                </a:lnTo>
                <a:lnTo>
                  <a:pt x="2788664" y="61383"/>
                </a:lnTo>
                <a:close/>
              </a:path>
              <a:path w="2835910" h="130810">
                <a:moveTo>
                  <a:pt x="20707" y="55010"/>
                </a:moveTo>
                <a:lnTo>
                  <a:pt x="20673" y="68133"/>
                </a:lnTo>
                <a:lnTo>
                  <a:pt x="33008" y="61606"/>
                </a:lnTo>
                <a:lnTo>
                  <a:pt x="20707" y="55010"/>
                </a:lnTo>
                <a:close/>
              </a:path>
              <a:path w="2835910" h="130810">
                <a:moveTo>
                  <a:pt x="33008" y="61606"/>
                </a:moveTo>
                <a:lnTo>
                  <a:pt x="20673" y="68133"/>
                </a:lnTo>
                <a:lnTo>
                  <a:pt x="45180" y="68133"/>
                </a:lnTo>
                <a:lnTo>
                  <a:pt x="33008" y="61606"/>
                </a:lnTo>
                <a:close/>
              </a:path>
              <a:path w="2835910" h="130810">
                <a:moveTo>
                  <a:pt x="45473" y="55010"/>
                </a:moveTo>
                <a:lnTo>
                  <a:pt x="20707" y="55010"/>
                </a:lnTo>
                <a:lnTo>
                  <a:pt x="33008" y="61606"/>
                </a:lnTo>
                <a:lnTo>
                  <a:pt x="45473" y="55010"/>
                </a:lnTo>
                <a:close/>
              </a:path>
              <a:path w="2835910" h="130810">
                <a:moveTo>
                  <a:pt x="47453" y="53962"/>
                </a:moveTo>
                <a:lnTo>
                  <a:pt x="16499" y="53962"/>
                </a:lnTo>
                <a:lnTo>
                  <a:pt x="47298" y="54045"/>
                </a:lnTo>
                <a:lnTo>
                  <a:pt x="47453" y="53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3981948" y="5522898"/>
            <a:ext cx="2300605" cy="123825"/>
          </a:xfrm>
          <a:custGeom>
            <a:avLst/>
            <a:gdLst/>
            <a:ahLst/>
            <a:cxnLst/>
            <a:rect l="l" t="t" r="r" b="b"/>
            <a:pathLst>
              <a:path w="2300604" h="123825">
                <a:moveTo>
                  <a:pt x="116092" y="0"/>
                </a:moveTo>
                <a:lnTo>
                  <a:pt x="0" y="61830"/>
                </a:lnTo>
                <a:lnTo>
                  <a:pt x="116092" y="123660"/>
                </a:lnTo>
                <a:lnTo>
                  <a:pt x="121082" y="122445"/>
                </a:lnTo>
                <a:lnTo>
                  <a:pt x="125739" y="115200"/>
                </a:lnTo>
                <a:lnTo>
                  <a:pt x="124408" y="110537"/>
                </a:lnTo>
                <a:lnTo>
                  <a:pt x="47197" y="69424"/>
                </a:lnTo>
                <a:lnTo>
                  <a:pt x="16465" y="69424"/>
                </a:lnTo>
                <a:lnTo>
                  <a:pt x="16465" y="54236"/>
                </a:lnTo>
                <a:lnTo>
                  <a:pt x="47197" y="54236"/>
                </a:lnTo>
                <a:lnTo>
                  <a:pt x="124408" y="13122"/>
                </a:lnTo>
                <a:lnTo>
                  <a:pt x="125739" y="8474"/>
                </a:lnTo>
                <a:lnTo>
                  <a:pt x="121082" y="1230"/>
                </a:lnTo>
                <a:lnTo>
                  <a:pt x="116092" y="0"/>
                </a:lnTo>
                <a:close/>
              </a:path>
              <a:path w="2300604" h="123825">
                <a:moveTo>
                  <a:pt x="2267290" y="61830"/>
                </a:moveTo>
                <a:lnTo>
                  <a:pt x="2175822" y="110537"/>
                </a:lnTo>
                <a:lnTo>
                  <a:pt x="2174492" y="115200"/>
                </a:lnTo>
                <a:lnTo>
                  <a:pt x="2179149" y="122445"/>
                </a:lnTo>
                <a:lnTo>
                  <a:pt x="2184138" y="123660"/>
                </a:lnTo>
                <a:lnTo>
                  <a:pt x="2285976" y="69424"/>
                </a:lnTo>
                <a:lnTo>
                  <a:pt x="2283765" y="69424"/>
                </a:lnTo>
                <a:lnTo>
                  <a:pt x="2283765" y="68391"/>
                </a:lnTo>
                <a:lnTo>
                  <a:pt x="2279607" y="68391"/>
                </a:lnTo>
                <a:lnTo>
                  <a:pt x="2267290" y="61830"/>
                </a:lnTo>
                <a:close/>
              </a:path>
              <a:path w="2300604" h="123825">
                <a:moveTo>
                  <a:pt x="47197" y="54236"/>
                </a:moveTo>
                <a:lnTo>
                  <a:pt x="16465" y="54236"/>
                </a:lnTo>
                <a:lnTo>
                  <a:pt x="16465" y="69424"/>
                </a:lnTo>
                <a:lnTo>
                  <a:pt x="47197" y="69424"/>
                </a:lnTo>
                <a:lnTo>
                  <a:pt x="45258" y="68391"/>
                </a:lnTo>
                <a:lnTo>
                  <a:pt x="20623" y="68391"/>
                </a:lnTo>
                <a:lnTo>
                  <a:pt x="20623" y="55268"/>
                </a:lnTo>
                <a:lnTo>
                  <a:pt x="45258" y="55268"/>
                </a:lnTo>
                <a:lnTo>
                  <a:pt x="47197" y="54236"/>
                </a:lnTo>
                <a:close/>
              </a:path>
              <a:path w="2300604" h="123825">
                <a:moveTo>
                  <a:pt x="2253034" y="54236"/>
                </a:moveTo>
                <a:lnTo>
                  <a:pt x="47197" y="54236"/>
                </a:lnTo>
                <a:lnTo>
                  <a:pt x="32941" y="61830"/>
                </a:lnTo>
                <a:lnTo>
                  <a:pt x="47197" y="69424"/>
                </a:lnTo>
                <a:lnTo>
                  <a:pt x="2253034" y="69424"/>
                </a:lnTo>
                <a:lnTo>
                  <a:pt x="2267290" y="61830"/>
                </a:lnTo>
                <a:lnTo>
                  <a:pt x="2253034" y="54236"/>
                </a:lnTo>
                <a:close/>
              </a:path>
              <a:path w="2300604" h="123825">
                <a:moveTo>
                  <a:pt x="2285976" y="54236"/>
                </a:moveTo>
                <a:lnTo>
                  <a:pt x="2283765" y="54236"/>
                </a:lnTo>
                <a:lnTo>
                  <a:pt x="2283765" y="69424"/>
                </a:lnTo>
                <a:lnTo>
                  <a:pt x="2285976" y="69424"/>
                </a:lnTo>
                <a:lnTo>
                  <a:pt x="2300231" y="61830"/>
                </a:lnTo>
                <a:lnTo>
                  <a:pt x="2285976" y="54236"/>
                </a:lnTo>
                <a:close/>
              </a:path>
              <a:path w="2300604" h="123825">
                <a:moveTo>
                  <a:pt x="20623" y="55268"/>
                </a:moveTo>
                <a:lnTo>
                  <a:pt x="20623" y="68391"/>
                </a:lnTo>
                <a:lnTo>
                  <a:pt x="32941" y="61830"/>
                </a:lnTo>
                <a:lnTo>
                  <a:pt x="20623" y="55268"/>
                </a:lnTo>
                <a:close/>
              </a:path>
              <a:path w="2300604" h="123825">
                <a:moveTo>
                  <a:pt x="32941" y="61830"/>
                </a:moveTo>
                <a:lnTo>
                  <a:pt x="20623" y="68391"/>
                </a:lnTo>
                <a:lnTo>
                  <a:pt x="45258" y="68391"/>
                </a:lnTo>
                <a:lnTo>
                  <a:pt x="32941" y="61830"/>
                </a:lnTo>
                <a:close/>
              </a:path>
              <a:path w="2300604" h="123825">
                <a:moveTo>
                  <a:pt x="2279607" y="55268"/>
                </a:moveTo>
                <a:lnTo>
                  <a:pt x="2267290" y="61830"/>
                </a:lnTo>
                <a:lnTo>
                  <a:pt x="2279607" y="68391"/>
                </a:lnTo>
                <a:lnTo>
                  <a:pt x="2279607" y="55268"/>
                </a:lnTo>
                <a:close/>
              </a:path>
              <a:path w="2300604" h="123825">
                <a:moveTo>
                  <a:pt x="2283765" y="55268"/>
                </a:moveTo>
                <a:lnTo>
                  <a:pt x="2279607" y="55268"/>
                </a:lnTo>
                <a:lnTo>
                  <a:pt x="2279607" y="68391"/>
                </a:lnTo>
                <a:lnTo>
                  <a:pt x="2283765" y="68391"/>
                </a:lnTo>
                <a:lnTo>
                  <a:pt x="2283765" y="55268"/>
                </a:lnTo>
                <a:close/>
              </a:path>
              <a:path w="2300604" h="123825">
                <a:moveTo>
                  <a:pt x="45258" y="55268"/>
                </a:moveTo>
                <a:lnTo>
                  <a:pt x="20623" y="55268"/>
                </a:lnTo>
                <a:lnTo>
                  <a:pt x="32941" y="61830"/>
                </a:lnTo>
                <a:lnTo>
                  <a:pt x="45258" y="55268"/>
                </a:lnTo>
                <a:close/>
              </a:path>
              <a:path w="2300604" h="123825">
                <a:moveTo>
                  <a:pt x="2184138" y="0"/>
                </a:moveTo>
                <a:lnTo>
                  <a:pt x="2179149" y="1230"/>
                </a:lnTo>
                <a:lnTo>
                  <a:pt x="2174492" y="8474"/>
                </a:lnTo>
                <a:lnTo>
                  <a:pt x="2175822" y="13122"/>
                </a:lnTo>
                <a:lnTo>
                  <a:pt x="2267290" y="61830"/>
                </a:lnTo>
                <a:lnTo>
                  <a:pt x="2279607" y="55268"/>
                </a:lnTo>
                <a:lnTo>
                  <a:pt x="2283765" y="55268"/>
                </a:lnTo>
                <a:lnTo>
                  <a:pt x="2283765" y="54236"/>
                </a:lnTo>
                <a:lnTo>
                  <a:pt x="2285976" y="54236"/>
                </a:lnTo>
                <a:lnTo>
                  <a:pt x="218413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3981116" y="5917026"/>
            <a:ext cx="3774440" cy="123825"/>
          </a:xfrm>
          <a:custGeom>
            <a:avLst/>
            <a:gdLst/>
            <a:ahLst/>
            <a:cxnLst/>
            <a:rect l="l" t="t" r="r" b="b"/>
            <a:pathLst>
              <a:path w="3774440" h="123825">
                <a:moveTo>
                  <a:pt x="116092" y="0"/>
                </a:moveTo>
                <a:lnTo>
                  <a:pt x="0" y="61830"/>
                </a:lnTo>
                <a:lnTo>
                  <a:pt x="116092" y="123660"/>
                </a:lnTo>
                <a:lnTo>
                  <a:pt x="121082" y="122445"/>
                </a:lnTo>
                <a:lnTo>
                  <a:pt x="125739" y="115200"/>
                </a:lnTo>
                <a:lnTo>
                  <a:pt x="124408" y="110537"/>
                </a:lnTo>
                <a:lnTo>
                  <a:pt x="47197" y="69424"/>
                </a:lnTo>
                <a:lnTo>
                  <a:pt x="16465" y="69424"/>
                </a:lnTo>
                <a:lnTo>
                  <a:pt x="16465" y="54236"/>
                </a:lnTo>
                <a:lnTo>
                  <a:pt x="47197" y="54236"/>
                </a:lnTo>
                <a:lnTo>
                  <a:pt x="124408" y="13122"/>
                </a:lnTo>
                <a:lnTo>
                  <a:pt x="125739" y="8474"/>
                </a:lnTo>
                <a:lnTo>
                  <a:pt x="121082" y="1230"/>
                </a:lnTo>
                <a:lnTo>
                  <a:pt x="116092" y="0"/>
                </a:lnTo>
                <a:close/>
              </a:path>
              <a:path w="3774440" h="123825">
                <a:moveTo>
                  <a:pt x="3740902" y="61830"/>
                </a:moveTo>
                <a:lnTo>
                  <a:pt x="3649434" y="110537"/>
                </a:lnTo>
                <a:lnTo>
                  <a:pt x="3648103" y="115200"/>
                </a:lnTo>
                <a:lnTo>
                  <a:pt x="3652760" y="122445"/>
                </a:lnTo>
                <a:lnTo>
                  <a:pt x="3657750" y="123660"/>
                </a:lnTo>
                <a:lnTo>
                  <a:pt x="3759588" y="69424"/>
                </a:lnTo>
                <a:lnTo>
                  <a:pt x="3757377" y="69424"/>
                </a:lnTo>
                <a:lnTo>
                  <a:pt x="3757377" y="68391"/>
                </a:lnTo>
                <a:lnTo>
                  <a:pt x="3753219" y="68391"/>
                </a:lnTo>
                <a:lnTo>
                  <a:pt x="3740902" y="61830"/>
                </a:lnTo>
                <a:close/>
              </a:path>
              <a:path w="3774440" h="123825">
                <a:moveTo>
                  <a:pt x="47197" y="54236"/>
                </a:moveTo>
                <a:lnTo>
                  <a:pt x="16465" y="54236"/>
                </a:lnTo>
                <a:lnTo>
                  <a:pt x="16465" y="69424"/>
                </a:lnTo>
                <a:lnTo>
                  <a:pt x="47197" y="69424"/>
                </a:lnTo>
                <a:lnTo>
                  <a:pt x="45258" y="68391"/>
                </a:lnTo>
                <a:lnTo>
                  <a:pt x="20623" y="68391"/>
                </a:lnTo>
                <a:lnTo>
                  <a:pt x="20623" y="55268"/>
                </a:lnTo>
                <a:lnTo>
                  <a:pt x="45258" y="55268"/>
                </a:lnTo>
                <a:lnTo>
                  <a:pt x="47197" y="54236"/>
                </a:lnTo>
                <a:close/>
              </a:path>
              <a:path w="3774440" h="123825">
                <a:moveTo>
                  <a:pt x="3726645" y="54236"/>
                </a:moveTo>
                <a:lnTo>
                  <a:pt x="47197" y="54236"/>
                </a:lnTo>
                <a:lnTo>
                  <a:pt x="32941" y="61830"/>
                </a:lnTo>
                <a:lnTo>
                  <a:pt x="47197" y="69424"/>
                </a:lnTo>
                <a:lnTo>
                  <a:pt x="3726645" y="69424"/>
                </a:lnTo>
                <a:lnTo>
                  <a:pt x="3740902" y="61830"/>
                </a:lnTo>
                <a:lnTo>
                  <a:pt x="3726645" y="54236"/>
                </a:lnTo>
                <a:close/>
              </a:path>
              <a:path w="3774440" h="123825">
                <a:moveTo>
                  <a:pt x="3759588" y="54236"/>
                </a:moveTo>
                <a:lnTo>
                  <a:pt x="3757377" y="54236"/>
                </a:lnTo>
                <a:lnTo>
                  <a:pt x="3757377" y="69424"/>
                </a:lnTo>
                <a:lnTo>
                  <a:pt x="3759588" y="69424"/>
                </a:lnTo>
                <a:lnTo>
                  <a:pt x="3773843" y="61830"/>
                </a:lnTo>
                <a:lnTo>
                  <a:pt x="3759588" y="54236"/>
                </a:lnTo>
                <a:close/>
              </a:path>
              <a:path w="3774440" h="123825">
                <a:moveTo>
                  <a:pt x="20623" y="55268"/>
                </a:moveTo>
                <a:lnTo>
                  <a:pt x="20623" y="68391"/>
                </a:lnTo>
                <a:lnTo>
                  <a:pt x="32941" y="61830"/>
                </a:lnTo>
                <a:lnTo>
                  <a:pt x="20623" y="55268"/>
                </a:lnTo>
                <a:close/>
              </a:path>
              <a:path w="3774440" h="123825">
                <a:moveTo>
                  <a:pt x="32941" y="61830"/>
                </a:moveTo>
                <a:lnTo>
                  <a:pt x="20623" y="68391"/>
                </a:lnTo>
                <a:lnTo>
                  <a:pt x="45258" y="68391"/>
                </a:lnTo>
                <a:lnTo>
                  <a:pt x="32941" y="61830"/>
                </a:lnTo>
                <a:close/>
              </a:path>
              <a:path w="3774440" h="123825">
                <a:moveTo>
                  <a:pt x="3753219" y="55268"/>
                </a:moveTo>
                <a:lnTo>
                  <a:pt x="3740902" y="61830"/>
                </a:lnTo>
                <a:lnTo>
                  <a:pt x="3753219" y="68391"/>
                </a:lnTo>
                <a:lnTo>
                  <a:pt x="3753219" y="55268"/>
                </a:lnTo>
                <a:close/>
              </a:path>
              <a:path w="3774440" h="123825">
                <a:moveTo>
                  <a:pt x="3757377" y="55268"/>
                </a:moveTo>
                <a:lnTo>
                  <a:pt x="3753219" y="55268"/>
                </a:lnTo>
                <a:lnTo>
                  <a:pt x="3753219" y="68391"/>
                </a:lnTo>
                <a:lnTo>
                  <a:pt x="3757377" y="68391"/>
                </a:lnTo>
                <a:lnTo>
                  <a:pt x="3757377" y="55268"/>
                </a:lnTo>
                <a:close/>
              </a:path>
              <a:path w="3774440" h="123825">
                <a:moveTo>
                  <a:pt x="45258" y="55268"/>
                </a:moveTo>
                <a:lnTo>
                  <a:pt x="20623" y="55268"/>
                </a:lnTo>
                <a:lnTo>
                  <a:pt x="32941" y="61830"/>
                </a:lnTo>
                <a:lnTo>
                  <a:pt x="45258" y="55268"/>
                </a:lnTo>
                <a:close/>
              </a:path>
              <a:path w="3774440" h="123825">
                <a:moveTo>
                  <a:pt x="3657750" y="0"/>
                </a:moveTo>
                <a:lnTo>
                  <a:pt x="3652760" y="1230"/>
                </a:lnTo>
                <a:lnTo>
                  <a:pt x="3648103" y="8474"/>
                </a:lnTo>
                <a:lnTo>
                  <a:pt x="3649434" y="13122"/>
                </a:lnTo>
                <a:lnTo>
                  <a:pt x="3740902" y="61830"/>
                </a:lnTo>
                <a:lnTo>
                  <a:pt x="3753219" y="55268"/>
                </a:lnTo>
                <a:lnTo>
                  <a:pt x="3757377" y="55268"/>
                </a:lnTo>
                <a:lnTo>
                  <a:pt x="3757377" y="54236"/>
                </a:lnTo>
                <a:lnTo>
                  <a:pt x="3759588" y="54236"/>
                </a:lnTo>
                <a:lnTo>
                  <a:pt x="36577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3780699" y="3993108"/>
            <a:ext cx="191770" cy="60960"/>
          </a:xfrm>
          <a:custGeom>
            <a:avLst/>
            <a:gdLst/>
            <a:ahLst/>
            <a:cxnLst/>
            <a:rect l="l" t="t" r="r" b="b"/>
            <a:pathLst>
              <a:path w="191770" h="60960">
                <a:moveTo>
                  <a:pt x="191270" y="60751"/>
                </a:moveTo>
                <a:lnTo>
                  <a:pt x="0" y="0"/>
                </a:lnTo>
              </a:path>
            </a:pathLst>
          </a:custGeom>
          <a:ln w="1149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3732465" y="3993108"/>
            <a:ext cx="47625" cy="148590"/>
          </a:xfrm>
          <a:custGeom>
            <a:avLst/>
            <a:gdLst/>
            <a:ahLst/>
            <a:cxnLst/>
            <a:rect l="l" t="t" r="r" b="b"/>
            <a:pathLst>
              <a:path w="47625" h="148589">
                <a:moveTo>
                  <a:pt x="47401" y="0"/>
                </a:moveTo>
                <a:lnTo>
                  <a:pt x="0" y="148082"/>
                </a:lnTo>
              </a:path>
            </a:pathLst>
          </a:custGeom>
          <a:ln w="12373">
            <a:solidFill>
              <a:srgbClr val="497D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3942031" y="3197259"/>
            <a:ext cx="9525" cy="3035300"/>
          </a:xfrm>
          <a:custGeom>
            <a:avLst/>
            <a:gdLst/>
            <a:ahLst/>
            <a:cxnLst/>
            <a:rect l="l" t="t" r="r" b="b"/>
            <a:pathLst>
              <a:path w="9525" h="3035300">
                <a:moveTo>
                  <a:pt x="0" y="0"/>
                </a:moveTo>
                <a:lnTo>
                  <a:pt x="9147" y="3035235"/>
                </a:lnTo>
              </a:path>
            </a:pathLst>
          </a:custGeom>
          <a:ln w="12474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1666748" y="5643749"/>
            <a:ext cx="413143" cy="189545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 txBox="1"/>
          <p:nvPr/>
        </p:nvSpPr>
        <p:spPr>
          <a:xfrm>
            <a:off x="1774198" y="5623030"/>
            <a:ext cx="1098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65">
                <a:latin typeface="Calibri"/>
                <a:cs typeface="Calibri"/>
              </a:rPr>
              <a:t>S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5203416" y="5740344"/>
            <a:ext cx="461044" cy="17132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 txBox="1"/>
          <p:nvPr/>
        </p:nvSpPr>
        <p:spPr>
          <a:xfrm>
            <a:off x="5311299" y="5719625"/>
            <a:ext cx="154940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5">
                <a:latin typeface="Calibri"/>
                <a:cs typeface="Calibri"/>
              </a:rPr>
              <a:t>S’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3161649" y="5224562"/>
            <a:ext cx="269441" cy="20594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 txBox="1"/>
          <p:nvPr/>
        </p:nvSpPr>
        <p:spPr>
          <a:xfrm>
            <a:off x="3269033" y="5203842"/>
            <a:ext cx="819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libri"/>
                <a:cs typeface="Calibri"/>
              </a:rPr>
              <a:t>f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4923995" y="5224562"/>
            <a:ext cx="441085" cy="205948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 txBox="1"/>
          <p:nvPr/>
        </p:nvSpPr>
        <p:spPr>
          <a:xfrm>
            <a:off x="5031879" y="5203842"/>
            <a:ext cx="168910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libri"/>
                <a:cs typeface="Calibri"/>
              </a:rPr>
              <a:t>f</a:t>
            </a:r>
            <a:r>
              <a:rPr dirty="0" sz="1300" spc="-45">
                <a:latin typeface="Calibri"/>
                <a:cs typeface="Calibri"/>
              </a:rPr>
              <a:t> </a:t>
            </a:r>
            <a:r>
              <a:rPr dirty="0" sz="1300" spc="35">
                <a:latin typeface="Calibri"/>
                <a:cs typeface="Calibri"/>
              </a:rPr>
              <a:t>‘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1510703"/>
            <a:ext cx="8341359" cy="5099050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u="heavy" sz="3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OBLIQUE-RAY</a:t>
            </a:r>
            <a:r>
              <a:rPr dirty="0" u="heavy" sz="3200" spc="-3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METHODS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10">
                <a:latin typeface="Calibri"/>
                <a:cs typeface="Calibri"/>
              </a:rPr>
              <a:t>more </a:t>
            </a:r>
            <a:r>
              <a:rPr dirty="0" sz="3200" spc="-15">
                <a:latin typeface="Calibri"/>
                <a:cs typeface="Calibri"/>
              </a:rPr>
              <a:t>complicated </a:t>
            </a:r>
            <a:r>
              <a:rPr dirty="0" sz="3200" spc="-5">
                <a:latin typeface="Calibri"/>
                <a:cs typeface="Calibri"/>
              </a:rPr>
              <a:t>optical </a:t>
            </a:r>
            <a:r>
              <a:rPr dirty="0" sz="3200" spc="-25">
                <a:latin typeface="Calibri"/>
                <a:cs typeface="Calibri"/>
              </a:rPr>
              <a:t>systems </a:t>
            </a:r>
            <a:r>
              <a:rPr dirty="0" sz="3200" spc="-10">
                <a:latin typeface="Calibri"/>
                <a:cs typeface="Calibri"/>
              </a:rPr>
              <a:t>that </a:t>
            </a:r>
            <a:r>
              <a:rPr dirty="0" sz="3200" spc="-15">
                <a:latin typeface="Calibri"/>
                <a:cs typeface="Calibri"/>
              </a:rPr>
              <a:t>are  treated </a:t>
            </a:r>
            <a:r>
              <a:rPr dirty="0" sz="3200" spc="-10">
                <a:latin typeface="Calibri"/>
                <a:cs typeface="Calibri"/>
              </a:rPr>
              <a:t>in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following chapters </a:t>
            </a:r>
            <a:r>
              <a:rPr dirty="0" sz="3200">
                <a:latin typeface="Calibri"/>
                <a:cs typeface="Calibri"/>
              </a:rPr>
              <a:t>it is </a:t>
            </a:r>
            <a:r>
              <a:rPr dirty="0" sz="3200" spc="-15">
                <a:latin typeface="Calibri"/>
                <a:cs typeface="Calibri"/>
              </a:rPr>
              <a:t>convenient 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be able </a:t>
            </a:r>
            <a:r>
              <a:rPr dirty="0" sz="3200" spc="-10">
                <a:latin typeface="Calibri"/>
                <a:cs typeface="Calibri"/>
              </a:rPr>
              <a:t>graphically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15">
                <a:latin typeface="Calibri"/>
                <a:cs typeface="Calibri"/>
              </a:rPr>
              <a:t>trace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40">
                <a:latin typeface="Calibri"/>
                <a:cs typeface="Calibri"/>
              </a:rPr>
              <a:t>ray </a:t>
            </a:r>
            <a:r>
              <a:rPr dirty="0" sz="3200" spc="-10">
                <a:latin typeface="Calibri"/>
                <a:cs typeface="Calibri"/>
              </a:rPr>
              <a:t>across </a:t>
            </a:r>
            <a:r>
              <a:rPr dirty="0" sz="3200">
                <a:latin typeface="Calibri"/>
                <a:cs typeface="Calibri"/>
              </a:rPr>
              <a:t>a  </a:t>
            </a:r>
            <a:r>
              <a:rPr dirty="0" sz="3200" spc="-5">
                <a:latin typeface="Calibri"/>
                <a:cs typeface="Calibri"/>
              </a:rPr>
              <a:t>spherical boundary </a:t>
            </a:r>
            <a:r>
              <a:rPr dirty="0" sz="3200" spc="-30">
                <a:latin typeface="Calibri"/>
                <a:cs typeface="Calibri"/>
              </a:rPr>
              <a:t>for </a:t>
            </a:r>
            <a:r>
              <a:rPr dirty="0" sz="3200" spc="-20">
                <a:latin typeface="Calibri"/>
                <a:cs typeface="Calibri"/>
              </a:rPr>
              <a:t>any </a:t>
            </a:r>
            <a:r>
              <a:rPr dirty="0" sz="3200" spc="-5">
                <a:latin typeface="Calibri"/>
                <a:cs typeface="Calibri"/>
              </a:rPr>
              <a:t>given </a:t>
            </a:r>
            <a:r>
              <a:rPr dirty="0" sz="3200">
                <a:latin typeface="Calibri"/>
                <a:cs typeface="Calibri"/>
              </a:rPr>
              <a:t>angle </a:t>
            </a:r>
            <a:r>
              <a:rPr dirty="0" sz="3200" spc="-5">
                <a:latin typeface="Calibri"/>
                <a:cs typeface="Calibri"/>
              </a:rPr>
              <a:t>of  incidence. </a:t>
            </a: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5">
                <a:latin typeface="Calibri"/>
                <a:cs typeface="Calibri"/>
              </a:rPr>
              <a:t>these </a:t>
            </a:r>
            <a:r>
              <a:rPr dirty="0" sz="3200" spc="-10">
                <a:latin typeface="Calibri"/>
                <a:cs typeface="Calibri"/>
              </a:rPr>
              <a:t>constructions </a:t>
            </a:r>
            <a:r>
              <a:rPr dirty="0" sz="3200">
                <a:latin typeface="Calibri"/>
                <a:cs typeface="Calibri"/>
              </a:rPr>
              <a:t>one </a:t>
            </a:r>
            <a:r>
              <a:rPr dirty="0" sz="3200" spc="-10">
                <a:latin typeface="Calibri"/>
                <a:cs typeface="Calibri"/>
              </a:rPr>
              <a:t>is </a:t>
            </a:r>
            <a:r>
              <a:rPr dirty="0" sz="3200" spc="-15">
                <a:latin typeface="Calibri"/>
                <a:cs typeface="Calibri"/>
              </a:rPr>
              <a:t>free </a:t>
            </a:r>
            <a:r>
              <a:rPr dirty="0" sz="3200" spc="-20">
                <a:latin typeface="Calibri"/>
                <a:cs typeface="Calibri"/>
              </a:rPr>
              <a:t>to  </a:t>
            </a:r>
            <a:r>
              <a:rPr dirty="0" sz="3200">
                <a:latin typeface="Calibri"/>
                <a:cs typeface="Calibri"/>
              </a:rPr>
              <a:t>choose </a:t>
            </a:r>
            <a:r>
              <a:rPr dirty="0" sz="3200" spc="-20">
                <a:latin typeface="Calibri"/>
                <a:cs typeface="Calibri"/>
              </a:rPr>
              <a:t>any </a:t>
            </a:r>
            <a:r>
              <a:rPr dirty="0" sz="3200" spc="-5">
                <a:latin typeface="Calibri"/>
                <a:cs typeface="Calibri"/>
              </a:rPr>
              <a:t>two </a:t>
            </a:r>
            <a:r>
              <a:rPr dirty="0" sz="3200" spc="-40">
                <a:latin typeface="Calibri"/>
                <a:cs typeface="Calibri"/>
              </a:rPr>
              <a:t>rays </a:t>
            </a:r>
            <a:r>
              <a:rPr dirty="0" sz="3200" spc="-10">
                <a:latin typeface="Calibri"/>
                <a:cs typeface="Calibri"/>
              </a:rPr>
              <a:t>coming </a:t>
            </a:r>
            <a:r>
              <a:rPr dirty="0" sz="3200" spc="-15">
                <a:latin typeface="Calibri"/>
                <a:cs typeface="Calibri"/>
              </a:rPr>
              <a:t>from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10">
                <a:latin typeface="Calibri"/>
                <a:cs typeface="Calibri"/>
              </a:rPr>
              <a:t>common  </a:t>
            </a:r>
            <a:r>
              <a:rPr dirty="0" sz="3200" spc="-5">
                <a:latin typeface="Calibri"/>
                <a:cs typeface="Calibri"/>
              </a:rPr>
              <a:t>object </a:t>
            </a:r>
            <a:r>
              <a:rPr dirty="0" sz="3200" spc="-10">
                <a:latin typeface="Calibri"/>
                <a:cs typeface="Calibri"/>
              </a:rPr>
              <a:t>point </a:t>
            </a:r>
            <a:r>
              <a:rPr dirty="0" sz="3200">
                <a:latin typeface="Calibri"/>
                <a:cs typeface="Calibri"/>
              </a:rPr>
              <a:t>and, </a:t>
            </a:r>
            <a:r>
              <a:rPr dirty="0" sz="3200" spc="-15">
                <a:latin typeface="Calibri"/>
                <a:cs typeface="Calibri"/>
              </a:rPr>
              <a:t>after </a:t>
            </a:r>
            <a:r>
              <a:rPr dirty="0" sz="3200" spc="-10">
                <a:latin typeface="Calibri"/>
                <a:cs typeface="Calibri"/>
              </a:rPr>
              <a:t>tracing </a:t>
            </a:r>
            <a:r>
              <a:rPr dirty="0" sz="3200">
                <a:latin typeface="Calibri"/>
                <a:cs typeface="Calibri"/>
              </a:rPr>
              <a:t>them </a:t>
            </a:r>
            <a:r>
              <a:rPr dirty="0" sz="3200" spc="-10">
                <a:latin typeface="Calibri"/>
                <a:cs typeface="Calibri"/>
              </a:rPr>
              <a:t>through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25">
                <a:latin typeface="Calibri"/>
                <a:cs typeface="Calibri"/>
              </a:rPr>
              <a:t>system, </a:t>
            </a:r>
            <a:r>
              <a:rPr dirty="0" sz="3200" spc="-5">
                <a:latin typeface="Calibri"/>
                <a:cs typeface="Calibri"/>
              </a:rPr>
              <a:t>find </a:t>
            </a:r>
            <a:r>
              <a:rPr dirty="0" sz="3200" spc="-10">
                <a:latin typeface="Calibri"/>
                <a:cs typeface="Calibri"/>
              </a:rPr>
              <a:t>where they </a:t>
            </a:r>
            <a:r>
              <a:rPr dirty="0" sz="3200" spc="-5">
                <a:latin typeface="Calibri"/>
                <a:cs typeface="Calibri"/>
              </a:rPr>
              <a:t>finally </a:t>
            </a:r>
            <a:r>
              <a:rPr dirty="0" sz="3200" spc="-15">
                <a:latin typeface="Calibri"/>
                <a:cs typeface="Calibri"/>
              </a:rPr>
              <a:t>intersect. </a:t>
            </a:r>
            <a:r>
              <a:rPr dirty="0" sz="3200" spc="-5">
                <a:latin typeface="Calibri"/>
                <a:cs typeface="Calibri"/>
              </a:rPr>
              <a:t>This  </a:t>
            </a:r>
            <a:r>
              <a:rPr dirty="0" sz="3200" spc="-15">
                <a:latin typeface="Calibri"/>
                <a:cs typeface="Calibri"/>
              </a:rPr>
              <a:t>intersection </a:t>
            </a:r>
            <a:r>
              <a:rPr dirty="0" sz="3200">
                <a:latin typeface="Calibri"/>
                <a:cs typeface="Calibri"/>
              </a:rPr>
              <a:t>is then the </a:t>
            </a:r>
            <a:r>
              <a:rPr dirty="0" sz="3200" spc="-5">
                <a:latin typeface="Calibri"/>
                <a:cs typeface="Calibri"/>
              </a:rPr>
              <a:t>image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point.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24444" y="2661699"/>
            <a:ext cx="343535" cy="2595245"/>
          </a:xfrm>
          <a:custGeom>
            <a:avLst/>
            <a:gdLst/>
            <a:ahLst/>
            <a:cxnLst/>
            <a:rect l="l" t="t" r="r" b="b"/>
            <a:pathLst>
              <a:path w="343535" h="2595245">
                <a:moveTo>
                  <a:pt x="343250" y="2595040"/>
                </a:moveTo>
                <a:lnTo>
                  <a:pt x="305859" y="2587348"/>
                </a:lnTo>
                <a:lnTo>
                  <a:pt x="269632" y="2564806"/>
                </a:lnTo>
                <a:lnTo>
                  <a:pt x="234778" y="2528213"/>
                </a:lnTo>
                <a:lnTo>
                  <a:pt x="201508" y="2478368"/>
                </a:lnTo>
                <a:lnTo>
                  <a:pt x="170030" y="2416072"/>
                </a:lnTo>
                <a:lnTo>
                  <a:pt x="155030" y="2380505"/>
                </a:lnTo>
                <a:lnTo>
                  <a:pt x="140556" y="2342125"/>
                </a:lnTo>
                <a:lnTo>
                  <a:pt x="126635" y="2301031"/>
                </a:lnTo>
                <a:lnTo>
                  <a:pt x="113293" y="2257325"/>
                </a:lnTo>
                <a:lnTo>
                  <a:pt x="100557" y="2211106"/>
                </a:lnTo>
                <a:lnTo>
                  <a:pt x="88452" y="2162473"/>
                </a:lnTo>
                <a:lnTo>
                  <a:pt x="77006" y="2111528"/>
                </a:lnTo>
                <a:lnTo>
                  <a:pt x="66243" y="2058369"/>
                </a:lnTo>
                <a:lnTo>
                  <a:pt x="56191" y="2003097"/>
                </a:lnTo>
                <a:lnTo>
                  <a:pt x="46876" y="1945812"/>
                </a:lnTo>
                <a:lnTo>
                  <a:pt x="38323" y="1886613"/>
                </a:lnTo>
                <a:lnTo>
                  <a:pt x="30560" y="1825602"/>
                </a:lnTo>
                <a:lnTo>
                  <a:pt x="23611" y="1762876"/>
                </a:lnTo>
                <a:lnTo>
                  <a:pt x="17504" y="1698538"/>
                </a:lnTo>
                <a:lnTo>
                  <a:pt x="12265" y="1632686"/>
                </a:lnTo>
                <a:lnTo>
                  <a:pt x="7919" y="1565421"/>
                </a:lnTo>
                <a:lnTo>
                  <a:pt x="4494" y="1496842"/>
                </a:lnTo>
                <a:lnTo>
                  <a:pt x="2014" y="1427049"/>
                </a:lnTo>
                <a:lnTo>
                  <a:pt x="508" y="1356144"/>
                </a:lnTo>
                <a:lnTo>
                  <a:pt x="0" y="1284224"/>
                </a:lnTo>
                <a:lnTo>
                  <a:pt x="468" y="1215404"/>
                </a:lnTo>
                <a:lnTo>
                  <a:pt x="1861" y="1147391"/>
                </a:lnTo>
                <a:lnTo>
                  <a:pt x="4155" y="1080285"/>
                </a:lnTo>
                <a:lnTo>
                  <a:pt x="7330" y="1014184"/>
                </a:lnTo>
                <a:lnTo>
                  <a:pt x="11365" y="949189"/>
                </a:lnTo>
                <a:lnTo>
                  <a:pt x="16238" y="885399"/>
                </a:lnTo>
                <a:lnTo>
                  <a:pt x="21929" y="822912"/>
                </a:lnTo>
                <a:lnTo>
                  <a:pt x="28414" y="761829"/>
                </a:lnTo>
                <a:lnTo>
                  <a:pt x="35675" y="702249"/>
                </a:lnTo>
                <a:lnTo>
                  <a:pt x="43688" y="644270"/>
                </a:lnTo>
                <a:lnTo>
                  <a:pt x="52433" y="587993"/>
                </a:lnTo>
                <a:lnTo>
                  <a:pt x="61888" y="533516"/>
                </a:lnTo>
                <a:lnTo>
                  <a:pt x="72033" y="480940"/>
                </a:lnTo>
                <a:lnTo>
                  <a:pt x="82845" y="430363"/>
                </a:lnTo>
                <a:lnTo>
                  <a:pt x="94304" y="381884"/>
                </a:lnTo>
                <a:lnTo>
                  <a:pt x="106388" y="335604"/>
                </a:lnTo>
                <a:lnTo>
                  <a:pt x="119076" y="291621"/>
                </a:lnTo>
                <a:lnTo>
                  <a:pt x="132347" y="250034"/>
                </a:lnTo>
                <a:lnTo>
                  <a:pt x="146179" y="210944"/>
                </a:lnTo>
                <a:lnTo>
                  <a:pt x="160551" y="174449"/>
                </a:lnTo>
                <a:lnTo>
                  <a:pt x="190830" y="109643"/>
                </a:lnTo>
                <a:lnTo>
                  <a:pt x="223014" y="56410"/>
                </a:lnTo>
                <a:lnTo>
                  <a:pt x="256932" y="15545"/>
                </a:lnTo>
                <a:lnTo>
                  <a:pt x="274488" y="0"/>
                </a:lnTo>
              </a:path>
            </a:pathLst>
          </a:custGeom>
          <a:ln w="139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51554" y="3858785"/>
            <a:ext cx="7416800" cy="0"/>
          </a:xfrm>
          <a:custGeom>
            <a:avLst/>
            <a:gdLst/>
            <a:ahLst/>
            <a:cxnLst/>
            <a:rect l="l" t="t" r="r" b="b"/>
            <a:pathLst>
              <a:path w="7416800" h="0">
                <a:moveTo>
                  <a:pt x="0" y="0"/>
                </a:moveTo>
                <a:lnTo>
                  <a:pt x="7416592" y="0"/>
                </a:lnTo>
              </a:path>
            </a:pathLst>
          </a:custGeom>
          <a:ln w="18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86315" y="3796060"/>
            <a:ext cx="103527" cy="1038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05878" y="2805807"/>
            <a:ext cx="3169285" cy="1066800"/>
          </a:xfrm>
          <a:custGeom>
            <a:avLst/>
            <a:gdLst/>
            <a:ahLst/>
            <a:cxnLst/>
            <a:rect l="l" t="t" r="r" b="b"/>
            <a:pathLst>
              <a:path w="3169285" h="1066800">
                <a:moveTo>
                  <a:pt x="3115850" y="40012"/>
                </a:moveTo>
                <a:lnTo>
                  <a:pt x="0" y="1048667"/>
                </a:lnTo>
                <a:lnTo>
                  <a:pt x="5702" y="1066657"/>
                </a:lnTo>
                <a:lnTo>
                  <a:pt x="3121478" y="57805"/>
                </a:lnTo>
                <a:lnTo>
                  <a:pt x="3133812" y="43984"/>
                </a:lnTo>
                <a:lnTo>
                  <a:pt x="3115850" y="40012"/>
                </a:lnTo>
                <a:close/>
              </a:path>
              <a:path w="3169285" h="1066800">
                <a:moveTo>
                  <a:pt x="3154515" y="29421"/>
                </a:moveTo>
                <a:lnTo>
                  <a:pt x="3148568" y="29421"/>
                </a:lnTo>
                <a:lnTo>
                  <a:pt x="3154158" y="47223"/>
                </a:lnTo>
                <a:lnTo>
                  <a:pt x="3121478" y="57805"/>
                </a:lnTo>
                <a:lnTo>
                  <a:pt x="3058003" y="128928"/>
                </a:lnTo>
                <a:lnTo>
                  <a:pt x="3054463" y="132676"/>
                </a:lnTo>
                <a:lnTo>
                  <a:pt x="3054835" y="138673"/>
                </a:lnTo>
                <a:lnTo>
                  <a:pt x="3062475" y="145606"/>
                </a:lnTo>
                <a:lnTo>
                  <a:pt x="3068439" y="145231"/>
                </a:lnTo>
                <a:lnTo>
                  <a:pt x="3168879" y="32606"/>
                </a:lnTo>
                <a:lnTo>
                  <a:pt x="3154515" y="29421"/>
                </a:lnTo>
                <a:close/>
              </a:path>
              <a:path w="3169285" h="1066800">
                <a:moveTo>
                  <a:pt x="3133812" y="43984"/>
                </a:moveTo>
                <a:lnTo>
                  <a:pt x="3121478" y="57805"/>
                </a:lnTo>
                <a:lnTo>
                  <a:pt x="3153579" y="47411"/>
                </a:lnTo>
                <a:lnTo>
                  <a:pt x="3149313" y="47411"/>
                </a:lnTo>
                <a:lnTo>
                  <a:pt x="3133812" y="43984"/>
                </a:lnTo>
                <a:close/>
              </a:path>
              <a:path w="3169285" h="1066800">
                <a:moveTo>
                  <a:pt x="3144468" y="32044"/>
                </a:moveTo>
                <a:lnTo>
                  <a:pt x="3133812" y="43984"/>
                </a:lnTo>
                <a:lnTo>
                  <a:pt x="3149313" y="47411"/>
                </a:lnTo>
                <a:lnTo>
                  <a:pt x="3144468" y="32044"/>
                </a:lnTo>
                <a:close/>
              </a:path>
              <a:path w="3169285" h="1066800">
                <a:moveTo>
                  <a:pt x="3149391" y="32044"/>
                </a:moveTo>
                <a:lnTo>
                  <a:pt x="3144468" y="32044"/>
                </a:lnTo>
                <a:lnTo>
                  <a:pt x="3149313" y="47411"/>
                </a:lnTo>
                <a:lnTo>
                  <a:pt x="3153579" y="47411"/>
                </a:lnTo>
                <a:lnTo>
                  <a:pt x="3154158" y="47223"/>
                </a:lnTo>
                <a:lnTo>
                  <a:pt x="3149391" y="32044"/>
                </a:lnTo>
                <a:close/>
              </a:path>
              <a:path w="3169285" h="1066800">
                <a:moveTo>
                  <a:pt x="3148568" y="29421"/>
                </a:moveTo>
                <a:lnTo>
                  <a:pt x="3115850" y="40012"/>
                </a:lnTo>
                <a:lnTo>
                  <a:pt x="3133812" y="43984"/>
                </a:lnTo>
                <a:lnTo>
                  <a:pt x="3144468" y="32044"/>
                </a:lnTo>
                <a:lnTo>
                  <a:pt x="3149391" y="32044"/>
                </a:lnTo>
                <a:lnTo>
                  <a:pt x="3148568" y="29421"/>
                </a:lnTo>
                <a:close/>
              </a:path>
              <a:path w="3169285" h="1066800">
                <a:moveTo>
                  <a:pt x="3021852" y="0"/>
                </a:moveTo>
                <a:lnTo>
                  <a:pt x="3016820" y="3185"/>
                </a:lnTo>
                <a:lnTo>
                  <a:pt x="3015889" y="8245"/>
                </a:lnTo>
                <a:lnTo>
                  <a:pt x="3014771" y="13305"/>
                </a:lnTo>
                <a:lnTo>
                  <a:pt x="3017939" y="18364"/>
                </a:lnTo>
                <a:lnTo>
                  <a:pt x="3115850" y="40012"/>
                </a:lnTo>
                <a:lnTo>
                  <a:pt x="3148568" y="29421"/>
                </a:lnTo>
                <a:lnTo>
                  <a:pt x="3154515" y="29421"/>
                </a:lnTo>
                <a:lnTo>
                  <a:pt x="30218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862950" y="2639774"/>
            <a:ext cx="107314" cy="2773680"/>
          </a:xfrm>
          <a:custGeom>
            <a:avLst/>
            <a:gdLst/>
            <a:ahLst/>
            <a:cxnLst/>
            <a:rect l="l" t="t" r="r" b="b"/>
            <a:pathLst>
              <a:path w="107314" h="2773679">
                <a:moveTo>
                  <a:pt x="107149" y="0"/>
                </a:moveTo>
                <a:lnTo>
                  <a:pt x="0" y="2773441"/>
                </a:lnTo>
              </a:path>
            </a:pathLst>
          </a:custGeom>
          <a:ln w="13976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971776" y="2817238"/>
            <a:ext cx="3878579" cy="1335405"/>
          </a:xfrm>
          <a:custGeom>
            <a:avLst/>
            <a:gdLst/>
            <a:ahLst/>
            <a:cxnLst/>
            <a:rect l="l" t="t" r="r" b="b"/>
            <a:pathLst>
              <a:path w="3878579" h="1335404">
                <a:moveTo>
                  <a:pt x="3825137" y="1296002"/>
                </a:moveTo>
                <a:lnTo>
                  <a:pt x="3731963" y="1315707"/>
                </a:lnTo>
                <a:lnTo>
                  <a:pt x="3726931" y="1316644"/>
                </a:lnTo>
                <a:lnTo>
                  <a:pt x="3723764" y="1321703"/>
                </a:lnTo>
                <a:lnTo>
                  <a:pt x="3724695" y="1326763"/>
                </a:lnTo>
                <a:lnTo>
                  <a:pt x="3725813" y="1331823"/>
                </a:lnTo>
                <a:lnTo>
                  <a:pt x="3730845" y="1335008"/>
                </a:lnTo>
                <a:lnTo>
                  <a:pt x="3735876" y="1334072"/>
                </a:lnTo>
                <a:lnTo>
                  <a:pt x="3863929" y="1306899"/>
                </a:lnTo>
                <a:lnTo>
                  <a:pt x="3857747" y="1306899"/>
                </a:lnTo>
                <a:lnTo>
                  <a:pt x="3825137" y="1296002"/>
                </a:lnTo>
                <a:close/>
              </a:path>
              <a:path w="3878579" h="1335404">
                <a:moveTo>
                  <a:pt x="3843074" y="1292209"/>
                </a:moveTo>
                <a:lnTo>
                  <a:pt x="3825137" y="1296002"/>
                </a:lnTo>
                <a:lnTo>
                  <a:pt x="3857747" y="1306899"/>
                </a:lnTo>
                <a:lnTo>
                  <a:pt x="3858598" y="1304276"/>
                </a:lnTo>
                <a:lnTo>
                  <a:pt x="3853647" y="1304276"/>
                </a:lnTo>
                <a:lnTo>
                  <a:pt x="3843074" y="1292209"/>
                </a:lnTo>
                <a:close/>
              </a:path>
              <a:path w="3878579" h="1335404">
                <a:moveTo>
                  <a:pt x="3772773" y="1189964"/>
                </a:moveTo>
                <a:lnTo>
                  <a:pt x="3764946" y="1196710"/>
                </a:lnTo>
                <a:lnTo>
                  <a:pt x="3764573" y="1202707"/>
                </a:lnTo>
                <a:lnTo>
                  <a:pt x="3767928" y="1206455"/>
                </a:lnTo>
                <a:lnTo>
                  <a:pt x="3830748" y="1278144"/>
                </a:lnTo>
                <a:lnTo>
                  <a:pt x="3863524" y="1289096"/>
                </a:lnTo>
                <a:lnTo>
                  <a:pt x="3857747" y="1306899"/>
                </a:lnTo>
                <a:lnTo>
                  <a:pt x="3863929" y="1306899"/>
                </a:lnTo>
                <a:lnTo>
                  <a:pt x="3878059" y="1303901"/>
                </a:lnTo>
                <a:lnTo>
                  <a:pt x="3782090" y="1194087"/>
                </a:lnTo>
                <a:lnTo>
                  <a:pt x="3778549" y="1190339"/>
                </a:lnTo>
                <a:lnTo>
                  <a:pt x="3772773" y="1189964"/>
                </a:lnTo>
                <a:close/>
              </a:path>
              <a:path w="3878579" h="1335404">
                <a:moveTo>
                  <a:pt x="3858679" y="1288909"/>
                </a:moveTo>
                <a:lnTo>
                  <a:pt x="3843074" y="1292209"/>
                </a:lnTo>
                <a:lnTo>
                  <a:pt x="3853647" y="1304276"/>
                </a:lnTo>
                <a:lnTo>
                  <a:pt x="3858679" y="1288909"/>
                </a:lnTo>
                <a:close/>
              </a:path>
              <a:path w="3878579" h="1335404">
                <a:moveTo>
                  <a:pt x="3862963" y="1288909"/>
                </a:moveTo>
                <a:lnTo>
                  <a:pt x="3858679" y="1288909"/>
                </a:lnTo>
                <a:lnTo>
                  <a:pt x="3853647" y="1304276"/>
                </a:lnTo>
                <a:lnTo>
                  <a:pt x="3858598" y="1304276"/>
                </a:lnTo>
                <a:lnTo>
                  <a:pt x="3863524" y="1289096"/>
                </a:lnTo>
                <a:lnTo>
                  <a:pt x="3862963" y="1288909"/>
                </a:lnTo>
                <a:close/>
              </a:path>
              <a:path w="3878579" h="1335404">
                <a:moveTo>
                  <a:pt x="5963" y="0"/>
                </a:moveTo>
                <a:lnTo>
                  <a:pt x="0" y="17802"/>
                </a:lnTo>
                <a:lnTo>
                  <a:pt x="3825137" y="1296002"/>
                </a:lnTo>
                <a:lnTo>
                  <a:pt x="3843074" y="1292209"/>
                </a:lnTo>
                <a:lnTo>
                  <a:pt x="3830748" y="1278144"/>
                </a:lnTo>
                <a:lnTo>
                  <a:pt x="5963" y="0"/>
                </a:lnTo>
                <a:close/>
              </a:path>
              <a:path w="3878579" h="1335404">
                <a:moveTo>
                  <a:pt x="3830748" y="1278144"/>
                </a:moveTo>
                <a:lnTo>
                  <a:pt x="3843074" y="1292209"/>
                </a:lnTo>
                <a:lnTo>
                  <a:pt x="3858679" y="1288909"/>
                </a:lnTo>
                <a:lnTo>
                  <a:pt x="3862963" y="1288909"/>
                </a:lnTo>
                <a:lnTo>
                  <a:pt x="3830748" y="1278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720896" y="3424026"/>
            <a:ext cx="4035425" cy="1705610"/>
          </a:xfrm>
          <a:custGeom>
            <a:avLst/>
            <a:gdLst/>
            <a:ahLst/>
            <a:cxnLst/>
            <a:rect l="l" t="t" r="r" b="b"/>
            <a:pathLst>
              <a:path w="4035425" h="1705610">
                <a:moveTo>
                  <a:pt x="0" y="1705284"/>
                </a:moveTo>
                <a:lnTo>
                  <a:pt x="4035335" y="0"/>
                </a:lnTo>
              </a:path>
            </a:pathLst>
          </a:custGeom>
          <a:ln w="1404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756231" y="2906813"/>
            <a:ext cx="0" cy="1381125"/>
          </a:xfrm>
          <a:custGeom>
            <a:avLst/>
            <a:gdLst/>
            <a:ahLst/>
            <a:cxnLst/>
            <a:rect l="l" t="t" r="r" b="b"/>
            <a:pathLst>
              <a:path w="0" h="1381125">
                <a:moveTo>
                  <a:pt x="0" y="0"/>
                </a:moveTo>
                <a:lnTo>
                  <a:pt x="0" y="1381089"/>
                </a:lnTo>
              </a:path>
            </a:pathLst>
          </a:custGeom>
          <a:ln w="139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389828" y="3794186"/>
            <a:ext cx="103527" cy="1038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715183" y="3794186"/>
            <a:ext cx="103527" cy="1038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7036380" y="3793249"/>
            <a:ext cx="103527" cy="1038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88281" y="3495237"/>
            <a:ext cx="398036" cy="2878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709751" y="3463235"/>
            <a:ext cx="208915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5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240803" y="3495237"/>
            <a:ext cx="474065" cy="24511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2362645" y="3463235"/>
            <a:ext cx="140335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0">
                <a:latin typeface="Times New Roman"/>
                <a:cs typeface="Times New Roman"/>
              </a:rPr>
              <a:t>F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593679" y="2557507"/>
            <a:ext cx="324243" cy="20013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3715522" y="2524943"/>
            <a:ext cx="173990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0">
                <a:latin typeface="Times New Roman"/>
                <a:cs typeface="Times New Roman"/>
              </a:rPr>
              <a:t>K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585608" y="4812986"/>
            <a:ext cx="290700" cy="2451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1707078" y="4781397"/>
            <a:ext cx="173990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0">
                <a:latin typeface="Times New Roman"/>
                <a:cs typeface="Times New Roman"/>
              </a:rPr>
              <a:t>O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686724" y="3151178"/>
            <a:ext cx="440523" cy="20013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5809126" y="3118614"/>
            <a:ext cx="151130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0">
                <a:latin typeface="Times New Roman"/>
                <a:cs typeface="Times New Roman"/>
              </a:rPr>
              <a:t>Z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494415" y="3949466"/>
            <a:ext cx="632833" cy="37329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5768875" y="3850020"/>
            <a:ext cx="213360" cy="273685"/>
          </a:xfrm>
          <a:prstGeom prst="rect">
            <a:avLst/>
          </a:prstGeom>
        </p:spPr>
        <p:txBody>
          <a:bodyPr wrap="square" lIns="0" tIns="2197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30"/>
              </a:spcBef>
            </a:pPr>
            <a:r>
              <a:rPr dirty="0" baseline="-20833" sz="2400" spc="1050">
                <a:latin typeface="Cambria Math"/>
                <a:cs typeface="Cambria Math"/>
              </a:rPr>
              <a:t> </a:t>
            </a:r>
            <a:r>
              <a:rPr dirty="0" sz="1150" spc="165">
                <a:latin typeface="Cambria Math"/>
                <a:cs typeface="Cambria Math"/>
              </a:rPr>
              <a:t> 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985933" y="3495237"/>
            <a:ext cx="386855" cy="24511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7108334" y="3395210"/>
            <a:ext cx="258445" cy="273685"/>
          </a:xfrm>
          <a:prstGeom prst="rect">
            <a:avLst/>
          </a:prstGeom>
        </p:spPr>
        <p:txBody>
          <a:bodyPr wrap="square" lIns="0" tIns="2197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30"/>
              </a:spcBef>
            </a:pPr>
            <a:r>
              <a:rPr dirty="0" baseline="-20833" sz="2400" spc="1582">
                <a:latin typeface="Cambria Math"/>
                <a:cs typeface="Cambria Math"/>
              </a:rPr>
              <a:t> </a:t>
            </a:r>
            <a:r>
              <a:rPr dirty="0" sz="1150" spc="165">
                <a:latin typeface="Cambria Math"/>
                <a:cs typeface="Cambria Math"/>
              </a:rPr>
              <a:t> 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339631" y="2802621"/>
            <a:ext cx="375674" cy="30807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1461100" y="2770057"/>
            <a:ext cx="128270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5">
                <a:latin typeface="Times New Roman"/>
                <a:cs typeface="Times New Roman"/>
              </a:rPr>
              <a:t>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009168" y="2640711"/>
            <a:ext cx="474065" cy="29908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5142750" y="2540684"/>
            <a:ext cx="201930" cy="273685"/>
          </a:xfrm>
          <a:prstGeom prst="rect">
            <a:avLst/>
          </a:prstGeom>
        </p:spPr>
        <p:txBody>
          <a:bodyPr wrap="square" lIns="0" tIns="2197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30"/>
              </a:spcBef>
            </a:pPr>
            <a:r>
              <a:rPr dirty="0" baseline="-20833" sz="2400" spc="914">
                <a:latin typeface="Cambria Math"/>
                <a:cs typeface="Cambria Math"/>
              </a:rPr>
              <a:t> </a:t>
            </a:r>
            <a:r>
              <a:rPr dirty="0" sz="1150" spc="165">
                <a:latin typeface="Cambria Math"/>
                <a:cs typeface="Cambria Math"/>
              </a:rPr>
              <a:t> 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872982" y="5529945"/>
            <a:ext cx="2994660" cy="153035"/>
          </a:xfrm>
          <a:custGeom>
            <a:avLst/>
            <a:gdLst/>
            <a:ahLst/>
            <a:cxnLst/>
            <a:rect l="l" t="t" r="r" b="b"/>
            <a:pathLst>
              <a:path w="2994660" h="153035">
                <a:moveTo>
                  <a:pt x="130032" y="0"/>
                </a:moveTo>
                <a:lnTo>
                  <a:pt x="0" y="76288"/>
                </a:lnTo>
                <a:lnTo>
                  <a:pt x="130032" y="152577"/>
                </a:lnTo>
                <a:lnTo>
                  <a:pt x="135753" y="151078"/>
                </a:lnTo>
                <a:lnTo>
                  <a:pt x="140933" y="142139"/>
                </a:lnTo>
                <a:lnTo>
                  <a:pt x="139424" y="136386"/>
                </a:lnTo>
                <a:lnTo>
                  <a:pt x="52953" y="85658"/>
                </a:lnTo>
                <a:lnTo>
                  <a:pt x="18448" y="85658"/>
                </a:lnTo>
                <a:lnTo>
                  <a:pt x="18448" y="66919"/>
                </a:lnTo>
                <a:lnTo>
                  <a:pt x="52953" y="66919"/>
                </a:lnTo>
                <a:lnTo>
                  <a:pt x="139424" y="16191"/>
                </a:lnTo>
                <a:lnTo>
                  <a:pt x="140933" y="10456"/>
                </a:lnTo>
                <a:lnTo>
                  <a:pt x="135753" y="1517"/>
                </a:lnTo>
                <a:lnTo>
                  <a:pt x="130032" y="0"/>
                </a:lnTo>
                <a:close/>
              </a:path>
              <a:path w="2994660" h="153035">
                <a:moveTo>
                  <a:pt x="2957719" y="76288"/>
                </a:moveTo>
                <a:lnTo>
                  <a:pt x="2855239" y="136386"/>
                </a:lnTo>
                <a:lnTo>
                  <a:pt x="2853749" y="142121"/>
                </a:lnTo>
                <a:lnTo>
                  <a:pt x="2858966" y="151078"/>
                </a:lnTo>
                <a:lnTo>
                  <a:pt x="2864557" y="152577"/>
                </a:lnTo>
                <a:lnTo>
                  <a:pt x="2882413" y="142121"/>
                </a:lnTo>
                <a:lnTo>
                  <a:pt x="2978655" y="85658"/>
                </a:lnTo>
                <a:lnTo>
                  <a:pt x="2976178" y="85658"/>
                </a:lnTo>
                <a:lnTo>
                  <a:pt x="2976178" y="84384"/>
                </a:lnTo>
                <a:lnTo>
                  <a:pt x="2971520" y="84384"/>
                </a:lnTo>
                <a:lnTo>
                  <a:pt x="2957719" y="76288"/>
                </a:lnTo>
                <a:close/>
              </a:path>
              <a:path w="2994660" h="153035">
                <a:moveTo>
                  <a:pt x="52953" y="66919"/>
                </a:moveTo>
                <a:lnTo>
                  <a:pt x="18448" y="66919"/>
                </a:lnTo>
                <a:lnTo>
                  <a:pt x="18448" y="85658"/>
                </a:lnTo>
                <a:lnTo>
                  <a:pt x="52953" y="85658"/>
                </a:lnTo>
                <a:lnTo>
                  <a:pt x="50780" y="84384"/>
                </a:lnTo>
                <a:lnTo>
                  <a:pt x="23181" y="84384"/>
                </a:lnTo>
                <a:lnTo>
                  <a:pt x="23181" y="68193"/>
                </a:lnTo>
                <a:lnTo>
                  <a:pt x="50780" y="68193"/>
                </a:lnTo>
                <a:lnTo>
                  <a:pt x="52953" y="66919"/>
                </a:lnTo>
                <a:close/>
              </a:path>
              <a:path w="2994660" h="153035">
                <a:moveTo>
                  <a:pt x="2941747" y="66919"/>
                </a:moveTo>
                <a:lnTo>
                  <a:pt x="52953" y="66919"/>
                </a:lnTo>
                <a:lnTo>
                  <a:pt x="36981" y="76288"/>
                </a:lnTo>
                <a:lnTo>
                  <a:pt x="52953" y="85658"/>
                </a:lnTo>
                <a:lnTo>
                  <a:pt x="2941747" y="85658"/>
                </a:lnTo>
                <a:lnTo>
                  <a:pt x="2957719" y="76288"/>
                </a:lnTo>
                <a:lnTo>
                  <a:pt x="2941747" y="66919"/>
                </a:lnTo>
                <a:close/>
              </a:path>
              <a:path w="2994660" h="153035">
                <a:moveTo>
                  <a:pt x="2978655" y="66919"/>
                </a:moveTo>
                <a:lnTo>
                  <a:pt x="2976178" y="66919"/>
                </a:lnTo>
                <a:lnTo>
                  <a:pt x="2976178" y="85658"/>
                </a:lnTo>
                <a:lnTo>
                  <a:pt x="2978655" y="85658"/>
                </a:lnTo>
                <a:lnTo>
                  <a:pt x="2994627" y="76288"/>
                </a:lnTo>
                <a:lnTo>
                  <a:pt x="2978655" y="66919"/>
                </a:lnTo>
                <a:close/>
              </a:path>
              <a:path w="2994660" h="153035">
                <a:moveTo>
                  <a:pt x="23181" y="68193"/>
                </a:moveTo>
                <a:lnTo>
                  <a:pt x="23181" y="84384"/>
                </a:lnTo>
                <a:lnTo>
                  <a:pt x="36981" y="76288"/>
                </a:lnTo>
                <a:lnTo>
                  <a:pt x="23181" y="68193"/>
                </a:lnTo>
                <a:close/>
              </a:path>
              <a:path w="2994660" h="153035">
                <a:moveTo>
                  <a:pt x="36981" y="76288"/>
                </a:moveTo>
                <a:lnTo>
                  <a:pt x="23181" y="84384"/>
                </a:lnTo>
                <a:lnTo>
                  <a:pt x="50780" y="84384"/>
                </a:lnTo>
                <a:lnTo>
                  <a:pt x="36981" y="76288"/>
                </a:lnTo>
                <a:close/>
              </a:path>
              <a:path w="2994660" h="153035">
                <a:moveTo>
                  <a:pt x="2971520" y="68193"/>
                </a:moveTo>
                <a:lnTo>
                  <a:pt x="2957719" y="76288"/>
                </a:lnTo>
                <a:lnTo>
                  <a:pt x="2971520" y="84384"/>
                </a:lnTo>
                <a:lnTo>
                  <a:pt x="2971520" y="68193"/>
                </a:lnTo>
                <a:close/>
              </a:path>
              <a:path w="2994660" h="153035">
                <a:moveTo>
                  <a:pt x="2976178" y="68193"/>
                </a:moveTo>
                <a:lnTo>
                  <a:pt x="2971520" y="68193"/>
                </a:lnTo>
                <a:lnTo>
                  <a:pt x="2971520" y="84384"/>
                </a:lnTo>
                <a:lnTo>
                  <a:pt x="2976178" y="84384"/>
                </a:lnTo>
                <a:lnTo>
                  <a:pt x="2976178" y="68193"/>
                </a:lnTo>
                <a:close/>
              </a:path>
              <a:path w="2994660" h="153035">
                <a:moveTo>
                  <a:pt x="50780" y="68193"/>
                </a:moveTo>
                <a:lnTo>
                  <a:pt x="23181" y="68193"/>
                </a:lnTo>
                <a:lnTo>
                  <a:pt x="36981" y="76288"/>
                </a:lnTo>
                <a:lnTo>
                  <a:pt x="50780" y="68193"/>
                </a:lnTo>
                <a:close/>
              </a:path>
              <a:path w="2994660" h="153035">
                <a:moveTo>
                  <a:pt x="2864557" y="0"/>
                </a:moveTo>
                <a:lnTo>
                  <a:pt x="2858966" y="1517"/>
                </a:lnTo>
                <a:lnTo>
                  <a:pt x="2853749" y="10456"/>
                </a:lnTo>
                <a:lnTo>
                  <a:pt x="2855239" y="16191"/>
                </a:lnTo>
                <a:lnTo>
                  <a:pt x="2957719" y="76288"/>
                </a:lnTo>
                <a:lnTo>
                  <a:pt x="2971520" y="68193"/>
                </a:lnTo>
                <a:lnTo>
                  <a:pt x="2976178" y="68193"/>
                </a:lnTo>
                <a:lnTo>
                  <a:pt x="2976178" y="66919"/>
                </a:lnTo>
                <a:lnTo>
                  <a:pt x="2978655" y="66919"/>
                </a:lnTo>
                <a:lnTo>
                  <a:pt x="286455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3867609" y="5529945"/>
            <a:ext cx="3187065" cy="153035"/>
          </a:xfrm>
          <a:custGeom>
            <a:avLst/>
            <a:gdLst/>
            <a:ahLst/>
            <a:cxnLst/>
            <a:rect l="l" t="t" r="r" b="b"/>
            <a:pathLst>
              <a:path w="3187065" h="153035">
                <a:moveTo>
                  <a:pt x="130069" y="0"/>
                </a:moveTo>
                <a:lnTo>
                  <a:pt x="0" y="76288"/>
                </a:lnTo>
                <a:lnTo>
                  <a:pt x="112245" y="142139"/>
                </a:lnTo>
                <a:lnTo>
                  <a:pt x="130069" y="152577"/>
                </a:lnTo>
                <a:lnTo>
                  <a:pt x="135660" y="151078"/>
                </a:lnTo>
                <a:lnTo>
                  <a:pt x="140878" y="142121"/>
                </a:lnTo>
                <a:lnTo>
                  <a:pt x="139387" y="136386"/>
                </a:lnTo>
                <a:lnTo>
                  <a:pt x="52879" y="85658"/>
                </a:lnTo>
                <a:lnTo>
                  <a:pt x="18448" y="85658"/>
                </a:lnTo>
                <a:lnTo>
                  <a:pt x="18448" y="66919"/>
                </a:lnTo>
                <a:lnTo>
                  <a:pt x="52879" y="66919"/>
                </a:lnTo>
                <a:lnTo>
                  <a:pt x="139387" y="16191"/>
                </a:lnTo>
                <a:lnTo>
                  <a:pt x="140878" y="10456"/>
                </a:lnTo>
                <a:lnTo>
                  <a:pt x="135660" y="1517"/>
                </a:lnTo>
                <a:lnTo>
                  <a:pt x="130069" y="0"/>
                </a:lnTo>
                <a:close/>
              </a:path>
              <a:path w="3187065" h="153035">
                <a:moveTo>
                  <a:pt x="3149619" y="76288"/>
                </a:moveTo>
                <a:lnTo>
                  <a:pt x="3047139" y="136386"/>
                </a:lnTo>
                <a:lnTo>
                  <a:pt x="3045648" y="142139"/>
                </a:lnTo>
                <a:lnTo>
                  <a:pt x="3050866" y="151078"/>
                </a:lnTo>
                <a:lnTo>
                  <a:pt x="3056456" y="152577"/>
                </a:lnTo>
                <a:lnTo>
                  <a:pt x="3074313" y="142121"/>
                </a:lnTo>
                <a:lnTo>
                  <a:pt x="3170555" y="85658"/>
                </a:lnTo>
                <a:lnTo>
                  <a:pt x="3168078" y="85658"/>
                </a:lnTo>
                <a:lnTo>
                  <a:pt x="3168078" y="84384"/>
                </a:lnTo>
                <a:lnTo>
                  <a:pt x="3163419" y="84384"/>
                </a:lnTo>
                <a:lnTo>
                  <a:pt x="3149619" y="76288"/>
                </a:lnTo>
                <a:close/>
              </a:path>
              <a:path w="3187065" h="153035">
                <a:moveTo>
                  <a:pt x="52879" y="66919"/>
                </a:moveTo>
                <a:lnTo>
                  <a:pt x="18448" y="66919"/>
                </a:lnTo>
                <a:lnTo>
                  <a:pt x="18448" y="85658"/>
                </a:lnTo>
                <a:lnTo>
                  <a:pt x="52879" y="85658"/>
                </a:lnTo>
                <a:lnTo>
                  <a:pt x="50707" y="84384"/>
                </a:lnTo>
                <a:lnTo>
                  <a:pt x="23106" y="84384"/>
                </a:lnTo>
                <a:lnTo>
                  <a:pt x="23106" y="68193"/>
                </a:lnTo>
                <a:lnTo>
                  <a:pt x="50707" y="68193"/>
                </a:lnTo>
                <a:lnTo>
                  <a:pt x="52879" y="66919"/>
                </a:lnTo>
                <a:close/>
              </a:path>
              <a:path w="3187065" h="153035">
                <a:moveTo>
                  <a:pt x="3133647" y="66919"/>
                </a:moveTo>
                <a:lnTo>
                  <a:pt x="52879" y="66919"/>
                </a:lnTo>
                <a:lnTo>
                  <a:pt x="36907" y="76288"/>
                </a:lnTo>
                <a:lnTo>
                  <a:pt x="52879" y="85658"/>
                </a:lnTo>
                <a:lnTo>
                  <a:pt x="3133647" y="85658"/>
                </a:lnTo>
                <a:lnTo>
                  <a:pt x="3149619" y="76288"/>
                </a:lnTo>
                <a:lnTo>
                  <a:pt x="3133647" y="66919"/>
                </a:lnTo>
                <a:close/>
              </a:path>
              <a:path w="3187065" h="153035">
                <a:moveTo>
                  <a:pt x="3170555" y="66919"/>
                </a:moveTo>
                <a:lnTo>
                  <a:pt x="3168078" y="66919"/>
                </a:lnTo>
                <a:lnTo>
                  <a:pt x="3168078" y="85658"/>
                </a:lnTo>
                <a:lnTo>
                  <a:pt x="3170555" y="85658"/>
                </a:lnTo>
                <a:lnTo>
                  <a:pt x="3186526" y="76288"/>
                </a:lnTo>
                <a:lnTo>
                  <a:pt x="3170555" y="66919"/>
                </a:lnTo>
                <a:close/>
              </a:path>
              <a:path w="3187065" h="153035">
                <a:moveTo>
                  <a:pt x="23106" y="68193"/>
                </a:moveTo>
                <a:lnTo>
                  <a:pt x="23106" y="84384"/>
                </a:lnTo>
                <a:lnTo>
                  <a:pt x="36907" y="76288"/>
                </a:lnTo>
                <a:lnTo>
                  <a:pt x="23106" y="68193"/>
                </a:lnTo>
                <a:close/>
              </a:path>
              <a:path w="3187065" h="153035">
                <a:moveTo>
                  <a:pt x="36907" y="76288"/>
                </a:moveTo>
                <a:lnTo>
                  <a:pt x="23106" y="84384"/>
                </a:lnTo>
                <a:lnTo>
                  <a:pt x="50707" y="84384"/>
                </a:lnTo>
                <a:lnTo>
                  <a:pt x="36907" y="76288"/>
                </a:lnTo>
                <a:close/>
              </a:path>
              <a:path w="3187065" h="153035">
                <a:moveTo>
                  <a:pt x="3163419" y="68193"/>
                </a:moveTo>
                <a:lnTo>
                  <a:pt x="3149619" y="76288"/>
                </a:lnTo>
                <a:lnTo>
                  <a:pt x="3163419" y="84384"/>
                </a:lnTo>
                <a:lnTo>
                  <a:pt x="3163419" y="68193"/>
                </a:lnTo>
                <a:close/>
              </a:path>
              <a:path w="3187065" h="153035">
                <a:moveTo>
                  <a:pt x="3168078" y="68193"/>
                </a:moveTo>
                <a:lnTo>
                  <a:pt x="3163419" y="68193"/>
                </a:lnTo>
                <a:lnTo>
                  <a:pt x="3163419" y="84384"/>
                </a:lnTo>
                <a:lnTo>
                  <a:pt x="3168078" y="84384"/>
                </a:lnTo>
                <a:lnTo>
                  <a:pt x="3168078" y="68193"/>
                </a:lnTo>
                <a:close/>
              </a:path>
              <a:path w="3187065" h="153035">
                <a:moveTo>
                  <a:pt x="50707" y="68193"/>
                </a:moveTo>
                <a:lnTo>
                  <a:pt x="23106" y="68193"/>
                </a:lnTo>
                <a:lnTo>
                  <a:pt x="36907" y="76288"/>
                </a:lnTo>
                <a:lnTo>
                  <a:pt x="50707" y="68193"/>
                </a:lnTo>
                <a:close/>
              </a:path>
              <a:path w="3187065" h="153035">
                <a:moveTo>
                  <a:pt x="3056456" y="0"/>
                </a:moveTo>
                <a:lnTo>
                  <a:pt x="3050866" y="1517"/>
                </a:lnTo>
                <a:lnTo>
                  <a:pt x="3045648" y="10456"/>
                </a:lnTo>
                <a:lnTo>
                  <a:pt x="3047139" y="16191"/>
                </a:lnTo>
                <a:lnTo>
                  <a:pt x="3149619" y="76288"/>
                </a:lnTo>
                <a:lnTo>
                  <a:pt x="3163419" y="68193"/>
                </a:lnTo>
                <a:lnTo>
                  <a:pt x="3168078" y="68193"/>
                </a:lnTo>
                <a:lnTo>
                  <a:pt x="3168078" y="66919"/>
                </a:lnTo>
                <a:lnTo>
                  <a:pt x="3170555" y="66919"/>
                </a:lnTo>
                <a:lnTo>
                  <a:pt x="30564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3867609" y="5198647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0"/>
                </a:moveTo>
                <a:lnTo>
                  <a:pt x="0" y="292337"/>
                </a:lnTo>
              </a:path>
            </a:pathLst>
          </a:custGeom>
          <a:ln w="186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874882" y="5232379"/>
            <a:ext cx="0" cy="239395"/>
          </a:xfrm>
          <a:custGeom>
            <a:avLst/>
            <a:gdLst/>
            <a:ahLst/>
            <a:cxnLst/>
            <a:rect l="l" t="t" r="r" b="b"/>
            <a:pathLst>
              <a:path w="0" h="239395">
                <a:moveTo>
                  <a:pt x="0" y="0"/>
                </a:moveTo>
                <a:lnTo>
                  <a:pt x="0" y="238929"/>
                </a:lnTo>
              </a:path>
            </a:pathLst>
          </a:custGeom>
          <a:ln w="186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055067" y="5218324"/>
            <a:ext cx="0" cy="239395"/>
          </a:xfrm>
          <a:custGeom>
            <a:avLst/>
            <a:gdLst/>
            <a:ahLst/>
            <a:cxnLst/>
            <a:rect l="l" t="t" r="r" b="b"/>
            <a:pathLst>
              <a:path w="0" h="239395">
                <a:moveTo>
                  <a:pt x="0" y="0"/>
                </a:moveTo>
                <a:lnTo>
                  <a:pt x="0" y="238929"/>
                </a:lnTo>
              </a:path>
            </a:pathLst>
          </a:custGeom>
          <a:ln w="186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477836" y="4896190"/>
            <a:ext cx="299645" cy="25635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2599678" y="4864601"/>
            <a:ext cx="106045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5">
                <a:latin typeface="Times New Roman"/>
                <a:cs typeface="Times New Roman"/>
              </a:rPr>
              <a:t>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150046" y="4810738"/>
            <a:ext cx="527733" cy="37104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 txBox="1"/>
          <p:nvPr/>
        </p:nvSpPr>
        <p:spPr>
          <a:xfrm>
            <a:off x="5319407" y="4711236"/>
            <a:ext cx="184150" cy="273685"/>
          </a:xfrm>
          <a:prstGeom prst="rect">
            <a:avLst/>
          </a:prstGeom>
        </p:spPr>
        <p:txBody>
          <a:bodyPr wrap="square" lIns="0" tIns="2197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30"/>
              </a:spcBef>
            </a:pPr>
            <a:r>
              <a:rPr dirty="0" baseline="-20833" sz="2400" spc="705">
                <a:latin typeface="Cambria Math"/>
                <a:cs typeface="Cambria Math"/>
              </a:rPr>
              <a:t> </a:t>
            </a:r>
            <a:r>
              <a:rPr dirty="0" sz="1150" spc="165">
                <a:latin typeface="Cambria Math"/>
                <a:cs typeface="Cambria Math"/>
              </a:rPr>
              <a:t> 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727546" y="3791375"/>
            <a:ext cx="103527" cy="10389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517213" y="3492988"/>
            <a:ext cx="364493" cy="24511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4636819" y="3469981"/>
            <a:ext cx="112395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5">
                <a:latin typeface="Calibri"/>
                <a:cs typeface="Calibri"/>
              </a:rPr>
              <a:t>c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593679" y="3492988"/>
            <a:ext cx="322006" cy="24511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/>
          <p:nvPr/>
        </p:nvSpPr>
        <p:spPr>
          <a:xfrm>
            <a:off x="3715522" y="3469981"/>
            <a:ext cx="144780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1274782" y="3673767"/>
            <a:ext cx="601526" cy="207938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1512532" y="3656627"/>
            <a:ext cx="120014" cy="2279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300" spc="455">
                <a:latin typeface="Cambria Math"/>
                <a:cs typeface="Cambria Math"/>
              </a:rPr>
              <a:t> 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BD4A4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4245"/>
              </a:lnSpc>
            </a:pPr>
            <a:r>
              <a:rPr dirty="0" sz="4000" spc="-15">
                <a:latin typeface="Calibri"/>
                <a:cs typeface="Calibri"/>
              </a:rPr>
              <a:t>Lecture six(Reflection </a:t>
            </a:r>
            <a:r>
              <a:rPr dirty="0" sz="4000">
                <a:latin typeface="Calibri"/>
                <a:cs typeface="Calibri"/>
              </a:rPr>
              <a:t>and </a:t>
            </a:r>
            <a:r>
              <a:rPr dirty="0" sz="4000" spc="-20">
                <a:latin typeface="Calibri"/>
                <a:cs typeface="Calibri"/>
              </a:rPr>
              <a:t>refraction</a:t>
            </a:r>
            <a:r>
              <a:rPr dirty="0" sz="4000" spc="-10">
                <a:latin typeface="Calibri"/>
                <a:cs typeface="Calibri"/>
              </a:rPr>
              <a:t> </a:t>
            </a:r>
            <a:r>
              <a:rPr dirty="0" sz="4000" spc="-20">
                <a:latin typeface="Calibri"/>
                <a:cs typeface="Calibri"/>
              </a:rPr>
              <a:t>at</a:t>
            </a:r>
            <a:endParaRPr sz="4000">
              <a:latin typeface="Calibri"/>
              <a:cs typeface="Calibri"/>
            </a:endParaRPr>
          </a:p>
          <a:p>
            <a:pPr algn="ctr" marL="1905">
              <a:lnSpc>
                <a:spcPts val="4755"/>
              </a:lnSpc>
            </a:pPr>
            <a:r>
              <a:rPr dirty="0" sz="4000" spc="-10">
                <a:latin typeface="Calibri"/>
                <a:cs typeface="Calibri"/>
              </a:rPr>
              <a:t>spherical </a:t>
            </a:r>
            <a:r>
              <a:rPr dirty="0" sz="4000" spc="-15">
                <a:latin typeface="Calibri"/>
                <a:cs typeface="Calibri"/>
              </a:rPr>
              <a:t>surfaces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1517750"/>
            <a:ext cx="8353425" cy="473583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u="heavy" sz="30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Derivation </a:t>
            </a:r>
            <a:r>
              <a:rPr dirty="0" u="heavy" sz="3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dirty="0" u="heavy" sz="30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 </a:t>
            </a:r>
            <a:r>
              <a:rPr dirty="0" u="heavy" sz="3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Gaussian</a:t>
            </a:r>
            <a:r>
              <a:rPr dirty="0" u="heavy" sz="3000" spc="3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0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formula</a:t>
            </a:r>
            <a:endParaRPr sz="3000">
              <a:latin typeface="Calibri"/>
              <a:cs typeface="Calibri"/>
            </a:endParaRPr>
          </a:p>
          <a:p>
            <a:pPr algn="just" marL="355600" marR="5080" indent="-342900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3000" spc="-5">
                <a:latin typeface="Calibri"/>
                <a:cs typeface="Calibri"/>
              </a:rPr>
              <a:t>The Gaussian </a:t>
            </a:r>
            <a:r>
              <a:rPr dirty="0" sz="3000" spc="-15">
                <a:latin typeface="Calibri"/>
                <a:cs typeface="Calibri"/>
              </a:rPr>
              <a:t>formula </a:t>
            </a:r>
            <a:r>
              <a:rPr dirty="0" sz="3000" spc="-5">
                <a:latin typeface="Calibri"/>
                <a:cs typeface="Calibri"/>
              </a:rPr>
              <a:t>is </a:t>
            </a:r>
            <a:r>
              <a:rPr dirty="0" sz="3000" spc="-20">
                <a:latin typeface="Calibri"/>
                <a:cs typeface="Calibri"/>
              </a:rPr>
              <a:t>general </a:t>
            </a:r>
            <a:r>
              <a:rPr dirty="0" sz="3000" spc="-10">
                <a:latin typeface="Calibri"/>
                <a:cs typeface="Calibri"/>
              </a:rPr>
              <a:t>method that </a:t>
            </a:r>
            <a:r>
              <a:rPr dirty="0" sz="3000" spc="-20">
                <a:latin typeface="Calibri"/>
                <a:cs typeface="Calibri"/>
              </a:rPr>
              <a:t>may  </a:t>
            </a:r>
            <a:r>
              <a:rPr dirty="0" sz="3000" spc="-5">
                <a:latin typeface="Calibri"/>
                <a:cs typeface="Calibri"/>
              </a:rPr>
              <a:t>be </a:t>
            </a:r>
            <a:r>
              <a:rPr dirty="0" sz="3000" spc="-10">
                <a:latin typeface="Calibri"/>
                <a:cs typeface="Calibri"/>
              </a:rPr>
              <a:t>employed </a:t>
            </a:r>
            <a:r>
              <a:rPr dirty="0" sz="3000" spc="-15">
                <a:latin typeface="Calibri"/>
                <a:cs typeface="Calibri"/>
              </a:rPr>
              <a:t>to </a:t>
            </a:r>
            <a:r>
              <a:rPr dirty="0" sz="3000" spc="-10">
                <a:latin typeface="Calibri"/>
                <a:cs typeface="Calibri"/>
              </a:rPr>
              <a:t>determine </a:t>
            </a:r>
            <a:r>
              <a:rPr dirty="0" sz="3000" spc="-5">
                <a:latin typeface="Calibri"/>
                <a:cs typeface="Calibri"/>
              </a:rPr>
              <a:t>the position </a:t>
            </a:r>
            <a:r>
              <a:rPr dirty="0" sz="3000">
                <a:latin typeface="Calibri"/>
                <a:cs typeface="Calibri"/>
              </a:rPr>
              <a:t>and </a:t>
            </a:r>
            <a:r>
              <a:rPr dirty="0" sz="3000" spc="-25">
                <a:latin typeface="Calibri"/>
                <a:cs typeface="Calibri"/>
              </a:rPr>
              <a:t>size </a:t>
            </a:r>
            <a:r>
              <a:rPr dirty="0" sz="3000">
                <a:latin typeface="Calibri"/>
                <a:cs typeface="Calibri"/>
              </a:rPr>
              <a:t>of  the </a:t>
            </a:r>
            <a:r>
              <a:rPr dirty="0" sz="3000" spc="-10">
                <a:latin typeface="Calibri"/>
                <a:cs typeface="Calibri"/>
              </a:rPr>
              <a:t>image. </a:t>
            </a:r>
            <a:r>
              <a:rPr dirty="0" sz="3000">
                <a:latin typeface="Calibri"/>
                <a:cs typeface="Calibri"/>
              </a:rPr>
              <a:t>A </a:t>
            </a:r>
            <a:r>
              <a:rPr dirty="0" sz="3000" spc="-10">
                <a:latin typeface="Calibri"/>
                <a:cs typeface="Calibri"/>
              </a:rPr>
              <a:t>method </a:t>
            </a:r>
            <a:r>
              <a:rPr dirty="0" sz="3000" spc="-15">
                <a:latin typeface="Calibri"/>
                <a:cs typeface="Calibri"/>
              </a:rPr>
              <a:t>involving </a:t>
            </a:r>
            <a:r>
              <a:rPr dirty="0" sz="3000" spc="-5">
                <a:latin typeface="Calibri"/>
                <a:cs typeface="Calibri"/>
              </a:rPr>
              <a:t>oblique </a:t>
            </a:r>
            <a:r>
              <a:rPr dirty="0" sz="3000" spc="-40">
                <a:latin typeface="Calibri"/>
                <a:cs typeface="Calibri"/>
              </a:rPr>
              <a:t>rays </a:t>
            </a:r>
            <a:r>
              <a:rPr dirty="0" sz="3000" spc="-10">
                <a:latin typeface="Calibri"/>
                <a:cs typeface="Calibri"/>
              </a:rPr>
              <a:t>used  </a:t>
            </a:r>
            <a:r>
              <a:rPr dirty="0" sz="3000" spc="-25">
                <a:latin typeface="Calibri"/>
                <a:cs typeface="Calibri"/>
              </a:rPr>
              <a:t>for </a:t>
            </a:r>
            <a:r>
              <a:rPr dirty="0" sz="3000" spc="-15">
                <a:latin typeface="Calibri"/>
                <a:cs typeface="Calibri"/>
              </a:rPr>
              <a:t>derivation </a:t>
            </a:r>
            <a:r>
              <a:rPr dirty="0" sz="3000">
                <a:latin typeface="Calibri"/>
                <a:cs typeface="Calibri"/>
              </a:rPr>
              <a:t>the Gaussian </a:t>
            </a:r>
            <a:r>
              <a:rPr dirty="0" sz="3000" spc="-15">
                <a:latin typeface="Calibri"/>
                <a:cs typeface="Calibri"/>
              </a:rPr>
              <a:t>formula, </a:t>
            </a:r>
            <a:r>
              <a:rPr dirty="0" sz="3000">
                <a:latin typeface="Calibri"/>
                <a:cs typeface="Calibri"/>
              </a:rPr>
              <a:t>an </a:t>
            </a:r>
            <a:r>
              <a:rPr dirty="0" sz="3000" spc="-10">
                <a:latin typeface="Calibri"/>
                <a:cs typeface="Calibri"/>
              </a:rPr>
              <a:t>oblique </a:t>
            </a:r>
            <a:r>
              <a:rPr dirty="0" sz="3000" spc="-45">
                <a:latin typeface="Calibri"/>
                <a:cs typeface="Calibri"/>
              </a:rPr>
              <a:t>ray  </a:t>
            </a:r>
            <a:r>
              <a:rPr dirty="0" sz="3000" spc="-20">
                <a:latin typeface="Calibri"/>
                <a:cs typeface="Calibri"/>
              </a:rPr>
              <a:t>from </a:t>
            </a:r>
            <a:r>
              <a:rPr dirty="0" sz="3000">
                <a:latin typeface="Calibri"/>
                <a:cs typeface="Calibri"/>
              </a:rPr>
              <a:t>an </a:t>
            </a:r>
            <a:r>
              <a:rPr dirty="0" sz="3000" spc="-10">
                <a:latin typeface="Calibri"/>
                <a:cs typeface="Calibri"/>
              </a:rPr>
              <a:t>axial </a:t>
            </a:r>
            <a:r>
              <a:rPr dirty="0" sz="3000" spc="-5">
                <a:latin typeface="Calibri"/>
                <a:cs typeface="Calibri"/>
              </a:rPr>
              <a:t>object </a:t>
            </a:r>
            <a:r>
              <a:rPr dirty="0" sz="3000" spc="-10">
                <a:latin typeface="Calibri"/>
                <a:cs typeface="Calibri"/>
              </a:rPr>
              <a:t>point </a:t>
            </a:r>
            <a:r>
              <a:rPr dirty="0" sz="3000">
                <a:latin typeface="Calibri"/>
                <a:cs typeface="Calibri"/>
              </a:rPr>
              <a:t>M </a:t>
            </a:r>
            <a:r>
              <a:rPr dirty="0" sz="3000" spc="-5">
                <a:latin typeface="Calibri"/>
                <a:cs typeface="Calibri"/>
              </a:rPr>
              <a:t>is </a:t>
            </a:r>
            <a:r>
              <a:rPr dirty="0" sz="3000" spc="-10">
                <a:latin typeface="Calibri"/>
                <a:cs typeface="Calibri"/>
              </a:rPr>
              <a:t>shown incident </a:t>
            </a:r>
            <a:r>
              <a:rPr dirty="0" sz="3000">
                <a:latin typeface="Calibri"/>
                <a:cs typeface="Calibri"/>
              </a:rPr>
              <a:t>on  the </a:t>
            </a:r>
            <a:r>
              <a:rPr dirty="0" sz="3000" spc="-15">
                <a:latin typeface="Calibri"/>
                <a:cs typeface="Calibri"/>
              </a:rPr>
              <a:t>surface </a:t>
            </a:r>
            <a:r>
              <a:rPr dirty="0" sz="3000" spc="-20">
                <a:latin typeface="Calibri"/>
                <a:cs typeface="Calibri"/>
              </a:rPr>
              <a:t>at </a:t>
            </a:r>
            <a:r>
              <a:rPr dirty="0" sz="3000">
                <a:latin typeface="Calibri"/>
                <a:cs typeface="Calibri"/>
              </a:rPr>
              <a:t>an angle </a:t>
            </a:r>
            <a:r>
              <a:rPr dirty="0" sz="3000">
                <a:latin typeface="Cambria Math"/>
                <a:cs typeface="Cambria Math"/>
              </a:rPr>
              <a:t>𝜑 </a:t>
            </a:r>
            <a:r>
              <a:rPr dirty="0" sz="3000">
                <a:latin typeface="Calibri"/>
                <a:cs typeface="Calibri"/>
              </a:rPr>
              <a:t>and </a:t>
            </a:r>
            <a:r>
              <a:rPr dirty="0" sz="3000" spc="-25">
                <a:latin typeface="Calibri"/>
                <a:cs typeface="Calibri"/>
              </a:rPr>
              <a:t>refracted </a:t>
            </a:r>
            <a:r>
              <a:rPr dirty="0" sz="3000" spc="-20">
                <a:latin typeface="Calibri"/>
                <a:cs typeface="Calibri"/>
              </a:rPr>
              <a:t>at </a:t>
            </a:r>
            <a:r>
              <a:rPr dirty="0" sz="3000">
                <a:latin typeface="Calibri"/>
                <a:cs typeface="Calibri"/>
              </a:rPr>
              <a:t>an  </a:t>
            </a:r>
            <a:r>
              <a:rPr dirty="0" sz="3000" spc="10">
                <a:latin typeface="Calibri"/>
                <a:cs typeface="Calibri"/>
              </a:rPr>
              <a:t>angle</a:t>
            </a:r>
            <a:r>
              <a:rPr dirty="0" sz="3000" spc="10">
                <a:latin typeface="Cambria Math"/>
                <a:cs typeface="Cambria Math"/>
              </a:rPr>
              <a:t>𝜑</a:t>
            </a:r>
            <a:r>
              <a:rPr dirty="0" baseline="20370" sz="4500" spc="15">
                <a:latin typeface="Cambria Math"/>
                <a:cs typeface="Cambria Math"/>
              </a:rPr>
              <a:t> </a:t>
            </a:r>
            <a:r>
              <a:rPr dirty="0" sz="3000">
                <a:latin typeface="Calibri"/>
                <a:cs typeface="Calibri"/>
              </a:rPr>
              <a:t>. </a:t>
            </a:r>
            <a:r>
              <a:rPr dirty="0" sz="3000" spc="-5">
                <a:latin typeface="Calibri"/>
                <a:cs typeface="Calibri"/>
              </a:rPr>
              <a:t>The </a:t>
            </a:r>
            <a:r>
              <a:rPr dirty="0" sz="3000" spc="-25">
                <a:latin typeface="Calibri"/>
                <a:cs typeface="Calibri"/>
              </a:rPr>
              <a:t>refracted </a:t>
            </a:r>
            <a:r>
              <a:rPr dirty="0" sz="3000" spc="-45">
                <a:latin typeface="Calibri"/>
                <a:cs typeface="Calibri"/>
              </a:rPr>
              <a:t>ray </a:t>
            </a:r>
            <a:r>
              <a:rPr dirty="0" sz="3000" spc="-10">
                <a:latin typeface="Calibri"/>
                <a:cs typeface="Calibri"/>
              </a:rPr>
              <a:t>crosses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10">
                <a:latin typeface="Calibri"/>
                <a:cs typeface="Calibri"/>
              </a:rPr>
              <a:t>axis </a:t>
            </a:r>
            <a:r>
              <a:rPr dirty="0" sz="3000" spc="-15">
                <a:latin typeface="Calibri"/>
                <a:cs typeface="Calibri"/>
              </a:rPr>
              <a:t>at </a:t>
            </a:r>
            <a:r>
              <a:rPr dirty="0" sz="3000" spc="-5">
                <a:latin typeface="Calibri"/>
                <a:cs typeface="Calibri"/>
              </a:rPr>
              <a:t>the  image </a:t>
            </a:r>
            <a:r>
              <a:rPr dirty="0" sz="3000" spc="-15">
                <a:latin typeface="Calibri"/>
                <a:cs typeface="Calibri"/>
              </a:rPr>
              <a:t>point </a:t>
            </a:r>
            <a:r>
              <a:rPr dirty="0" sz="3000" spc="75">
                <a:latin typeface="Cambria Math"/>
                <a:cs typeface="Cambria Math"/>
              </a:rPr>
              <a:t>𝑀</a:t>
            </a:r>
            <a:r>
              <a:rPr dirty="0" baseline="20370" sz="4500" spc="112">
                <a:latin typeface="Cambria Math"/>
                <a:cs typeface="Cambria Math"/>
              </a:rPr>
              <a:t> </a:t>
            </a:r>
            <a:r>
              <a:rPr dirty="0" sz="3000">
                <a:latin typeface="Calibri"/>
                <a:cs typeface="Calibri"/>
              </a:rPr>
              <a:t>. If the </a:t>
            </a:r>
            <a:r>
              <a:rPr dirty="0" sz="3000" spc="-10">
                <a:latin typeface="Calibri"/>
                <a:cs typeface="Calibri"/>
              </a:rPr>
              <a:t>incident </a:t>
            </a:r>
            <a:r>
              <a:rPr dirty="0" sz="3000">
                <a:latin typeface="Calibri"/>
                <a:cs typeface="Calibri"/>
              </a:rPr>
              <a:t>and </a:t>
            </a:r>
            <a:r>
              <a:rPr dirty="0" sz="3000" spc="-25">
                <a:latin typeface="Calibri"/>
                <a:cs typeface="Calibri"/>
              </a:rPr>
              <a:t>refracted </a:t>
            </a:r>
            <a:r>
              <a:rPr dirty="0" sz="3000" spc="-40">
                <a:latin typeface="Calibri"/>
                <a:cs typeface="Calibri"/>
              </a:rPr>
              <a:t>rays </a:t>
            </a:r>
            <a:r>
              <a:rPr dirty="0" sz="3000" spc="595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MB and BM' </a:t>
            </a:r>
            <a:r>
              <a:rPr dirty="0" sz="3000" spc="-15">
                <a:latin typeface="Calibri"/>
                <a:cs typeface="Calibri"/>
              </a:rPr>
              <a:t>are paraxial,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5">
                <a:latin typeface="Calibri"/>
                <a:cs typeface="Calibri"/>
              </a:rPr>
              <a:t>angles </a:t>
            </a:r>
            <a:r>
              <a:rPr dirty="0" sz="3000">
                <a:latin typeface="Cambria Math"/>
                <a:cs typeface="Cambria Math"/>
              </a:rPr>
              <a:t>𝜑 </a:t>
            </a:r>
            <a:r>
              <a:rPr dirty="0" sz="3000">
                <a:latin typeface="Calibri"/>
                <a:cs typeface="Calibri"/>
              </a:rPr>
              <a:t>and </a:t>
            </a:r>
            <a:r>
              <a:rPr dirty="0" sz="3000" spc="75">
                <a:latin typeface="Cambria Math"/>
                <a:cs typeface="Cambria Math"/>
              </a:rPr>
              <a:t>𝜑</a:t>
            </a:r>
            <a:r>
              <a:rPr dirty="0" baseline="20370" sz="4500" spc="112">
                <a:latin typeface="Cambria Math"/>
                <a:cs typeface="Cambria Math"/>
              </a:rPr>
              <a:t> </a:t>
            </a:r>
            <a:r>
              <a:rPr dirty="0" sz="3000">
                <a:latin typeface="Calibri"/>
                <a:cs typeface="Calibri"/>
              </a:rPr>
              <a:t>will  </a:t>
            </a:r>
            <a:r>
              <a:rPr dirty="0" sz="3000" spc="-5">
                <a:latin typeface="Calibri"/>
                <a:cs typeface="Calibri"/>
              </a:rPr>
              <a:t>be</a:t>
            </a:r>
            <a:r>
              <a:rPr dirty="0" sz="3000" spc="-15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small.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sabah</dc:creator>
  <dc:title>Lecture six(Reflection and refraction at spherical surfaces</dc:title>
  <dcterms:created xsi:type="dcterms:W3CDTF">2018-11-29T18:52:12Z</dcterms:created>
  <dcterms:modified xsi:type="dcterms:W3CDTF">2018-11-29T18:52:12Z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2018-11-29T00:00:00Z</vt:filetime>
  </property>
</Properties>
</file>